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797675" cy="987425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6" roundtripDataSignature="AMtx7micL/ZwQLAZqmD8J7tkCyCcbGWq5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905548-C740-46E4-90BA-77930FAD6D9E}">
  <a:tblStyle styleId="{93905548-C740-46E4-90BA-77930FAD6D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lvia Esponda" userId="c9d3f95fa1a785ef" providerId="LiveId" clId="{28D6AB0C-ECF6-4482-BE48-9A5F395A176E}"/>
    <pc:docChg chg="custSel modSld">
      <pc:chgData name="silvia Esponda" userId="c9d3f95fa1a785ef" providerId="LiveId" clId="{28D6AB0C-ECF6-4482-BE48-9A5F395A176E}" dt="2022-09-01T18:38:53.275" v="70" actId="12"/>
      <pc:docMkLst>
        <pc:docMk/>
      </pc:docMkLst>
      <pc:sldChg chg="modSp mod">
        <pc:chgData name="silvia Esponda" userId="c9d3f95fa1a785ef" providerId="LiveId" clId="{28D6AB0C-ECF6-4482-BE48-9A5F395A176E}" dt="2022-08-31T15:22:14.571" v="2" actId="207"/>
        <pc:sldMkLst>
          <pc:docMk/>
          <pc:sldMk cId="0" sldId="256"/>
        </pc:sldMkLst>
        <pc:spChg chg="mod">
          <ac:chgData name="silvia Esponda" userId="c9d3f95fa1a785ef" providerId="LiveId" clId="{28D6AB0C-ECF6-4482-BE48-9A5F395A176E}" dt="2022-08-31T15:22:14.571" v="2" actId="207"/>
          <ac:spMkLst>
            <pc:docMk/>
            <pc:sldMk cId="0" sldId="256"/>
            <ac:spMk id="294" creationId="{00000000-0000-0000-0000-000000000000}"/>
          </ac:spMkLst>
        </pc:spChg>
      </pc:sldChg>
      <pc:sldChg chg="modSp mod modTransition">
        <pc:chgData name="silvia Esponda" userId="c9d3f95fa1a785ef" providerId="LiveId" clId="{28D6AB0C-ECF6-4482-BE48-9A5F395A176E}" dt="2022-08-31T15:22:39.168" v="4" actId="27636"/>
        <pc:sldMkLst>
          <pc:docMk/>
          <pc:sldMk cId="0" sldId="257"/>
        </pc:sldMkLst>
        <pc:spChg chg="mod">
          <ac:chgData name="silvia Esponda" userId="c9d3f95fa1a785ef" providerId="LiveId" clId="{28D6AB0C-ECF6-4482-BE48-9A5F395A176E}" dt="2022-08-31T15:22:39.168" v="4" actId="27636"/>
          <ac:spMkLst>
            <pc:docMk/>
            <pc:sldMk cId="0" sldId="257"/>
            <ac:spMk id="304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8-31T15:23:00.606" v="5" actId="1076"/>
        <pc:sldMkLst>
          <pc:docMk/>
          <pc:sldMk cId="0" sldId="258"/>
        </pc:sldMkLst>
        <pc:spChg chg="mod">
          <ac:chgData name="silvia Esponda" userId="c9d3f95fa1a785ef" providerId="LiveId" clId="{28D6AB0C-ECF6-4482-BE48-9A5F395A176E}" dt="2022-08-31T15:23:00.606" v="5" actId="1076"/>
          <ac:spMkLst>
            <pc:docMk/>
            <pc:sldMk cId="0" sldId="258"/>
            <ac:spMk id="315" creationId="{00000000-0000-0000-0000-000000000000}"/>
          </ac:spMkLst>
        </pc:spChg>
      </pc:sldChg>
      <pc:sldChg chg="addSp delSp modSp mod">
        <pc:chgData name="silvia Esponda" userId="c9d3f95fa1a785ef" providerId="LiveId" clId="{28D6AB0C-ECF6-4482-BE48-9A5F395A176E}" dt="2022-09-01T17:36:17.397" v="52" actId="478"/>
        <pc:sldMkLst>
          <pc:docMk/>
          <pc:sldMk cId="0" sldId="259"/>
        </pc:sldMkLst>
        <pc:spChg chg="add mod">
          <ac:chgData name="silvia Esponda" userId="c9d3f95fa1a785ef" providerId="LiveId" clId="{28D6AB0C-ECF6-4482-BE48-9A5F395A176E}" dt="2022-09-01T17:36:17.397" v="52" actId="478"/>
          <ac:spMkLst>
            <pc:docMk/>
            <pc:sldMk cId="0" sldId="259"/>
            <ac:spMk id="3" creationId="{7244DB83-AAD2-F162-7048-442966A1538C}"/>
          </ac:spMkLst>
        </pc:spChg>
        <pc:spChg chg="del">
          <ac:chgData name="silvia Esponda" userId="c9d3f95fa1a785ef" providerId="LiveId" clId="{28D6AB0C-ECF6-4482-BE48-9A5F395A176E}" dt="2022-09-01T17:36:17.397" v="52" actId="478"/>
          <ac:spMkLst>
            <pc:docMk/>
            <pc:sldMk cId="0" sldId="259"/>
            <ac:spMk id="323" creationId="{00000000-0000-0000-0000-000000000000}"/>
          </ac:spMkLst>
        </pc:spChg>
        <pc:spChg chg="mod">
          <ac:chgData name="silvia Esponda" userId="c9d3f95fa1a785ef" providerId="LiveId" clId="{28D6AB0C-ECF6-4482-BE48-9A5F395A176E}" dt="2022-09-01T17:36:14.724" v="51" actId="1076"/>
          <ac:spMkLst>
            <pc:docMk/>
            <pc:sldMk cId="0" sldId="259"/>
            <ac:spMk id="324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8-31T15:23:20.494" v="9" actId="1076"/>
        <pc:sldMkLst>
          <pc:docMk/>
          <pc:sldMk cId="0" sldId="260"/>
        </pc:sldMkLst>
        <pc:spChg chg="mod">
          <ac:chgData name="silvia Esponda" userId="c9d3f95fa1a785ef" providerId="LiveId" clId="{28D6AB0C-ECF6-4482-BE48-9A5F395A176E}" dt="2022-08-31T15:23:17.822" v="8" actId="1076"/>
          <ac:spMkLst>
            <pc:docMk/>
            <pc:sldMk cId="0" sldId="260"/>
            <ac:spMk id="336" creationId="{00000000-0000-0000-0000-000000000000}"/>
          </ac:spMkLst>
        </pc:spChg>
        <pc:spChg chg="mod">
          <ac:chgData name="silvia Esponda" userId="c9d3f95fa1a785ef" providerId="LiveId" clId="{28D6AB0C-ECF6-4482-BE48-9A5F395A176E}" dt="2022-08-31T15:23:20.494" v="9" actId="1076"/>
          <ac:spMkLst>
            <pc:docMk/>
            <pc:sldMk cId="0" sldId="260"/>
            <ac:spMk id="337" creationId="{00000000-0000-0000-0000-000000000000}"/>
          </ac:spMkLst>
        </pc:spChg>
        <pc:picChg chg="mod">
          <ac:chgData name="silvia Esponda" userId="c9d3f95fa1a785ef" providerId="LiveId" clId="{28D6AB0C-ECF6-4482-BE48-9A5F395A176E}" dt="2022-08-31T15:23:09.270" v="6" actId="1076"/>
          <ac:picMkLst>
            <pc:docMk/>
            <pc:sldMk cId="0" sldId="260"/>
            <ac:picMk id="340" creationId="{00000000-0000-0000-0000-000000000000}"/>
          </ac:picMkLst>
        </pc:picChg>
      </pc:sldChg>
      <pc:sldChg chg="modSp mod">
        <pc:chgData name="silvia Esponda" userId="c9d3f95fa1a785ef" providerId="LiveId" clId="{28D6AB0C-ECF6-4482-BE48-9A5F395A176E}" dt="2022-08-31T15:23:29.318" v="11" actId="1076"/>
        <pc:sldMkLst>
          <pc:docMk/>
          <pc:sldMk cId="0" sldId="261"/>
        </pc:sldMkLst>
        <pc:spChg chg="mod">
          <ac:chgData name="silvia Esponda" userId="c9d3f95fa1a785ef" providerId="LiveId" clId="{28D6AB0C-ECF6-4482-BE48-9A5F395A176E}" dt="2022-08-31T15:23:29.318" v="11" actId="1076"/>
          <ac:spMkLst>
            <pc:docMk/>
            <pc:sldMk cId="0" sldId="261"/>
            <ac:spMk id="352" creationId="{00000000-0000-0000-0000-000000000000}"/>
          </ac:spMkLst>
        </pc:spChg>
        <pc:picChg chg="mod">
          <ac:chgData name="silvia Esponda" userId="c9d3f95fa1a785ef" providerId="LiveId" clId="{28D6AB0C-ECF6-4482-BE48-9A5F395A176E}" dt="2022-08-31T15:23:27.094" v="10" actId="14100"/>
          <ac:picMkLst>
            <pc:docMk/>
            <pc:sldMk cId="0" sldId="261"/>
            <ac:picMk id="354" creationId="{00000000-0000-0000-0000-000000000000}"/>
          </ac:picMkLst>
        </pc:picChg>
      </pc:sldChg>
      <pc:sldChg chg="modSp mod">
        <pc:chgData name="silvia Esponda" userId="c9d3f95fa1a785ef" providerId="LiveId" clId="{28D6AB0C-ECF6-4482-BE48-9A5F395A176E}" dt="2022-08-31T15:23:38.182" v="13" actId="1076"/>
        <pc:sldMkLst>
          <pc:docMk/>
          <pc:sldMk cId="0" sldId="262"/>
        </pc:sldMkLst>
        <pc:spChg chg="mod">
          <ac:chgData name="silvia Esponda" userId="c9d3f95fa1a785ef" providerId="LiveId" clId="{28D6AB0C-ECF6-4482-BE48-9A5F395A176E}" dt="2022-08-31T15:23:38.182" v="13" actId="1076"/>
          <ac:spMkLst>
            <pc:docMk/>
            <pc:sldMk cId="0" sldId="262"/>
            <ac:spMk id="365" creationId="{00000000-0000-0000-0000-000000000000}"/>
          </ac:spMkLst>
        </pc:spChg>
        <pc:spChg chg="mod">
          <ac:chgData name="silvia Esponda" userId="c9d3f95fa1a785ef" providerId="LiveId" clId="{28D6AB0C-ECF6-4482-BE48-9A5F395A176E}" dt="2022-08-31T15:23:35.462" v="12" actId="1076"/>
          <ac:spMkLst>
            <pc:docMk/>
            <pc:sldMk cId="0" sldId="262"/>
            <ac:spMk id="366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8-31T15:23:44.902" v="14" actId="1076"/>
        <pc:sldMkLst>
          <pc:docMk/>
          <pc:sldMk cId="0" sldId="263"/>
        </pc:sldMkLst>
        <pc:spChg chg="mod">
          <ac:chgData name="silvia Esponda" userId="c9d3f95fa1a785ef" providerId="LiveId" clId="{28D6AB0C-ECF6-4482-BE48-9A5F395A176E}" dt="2022-08-31T15:23:44.902" v="14" actId="1076"/>
          <ac:spMkLst>
            <pc:docMk/>
            <pc:sldMk cId="0" sldId="263"/>
            <ac:spMk id="380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8-31T15:25:15.430" v="17" actId="1076"/>
        <pc:sldMkLst>
          <pc:docMk/>
          <pc:sldMk cId="0" sldId="264"/>
        </pc:sldMkLst>
        <pc:spChg chg="mod">
          <ac:chgData name="silvia Esponda" userId="c9d3f95fa1a785ef" providerId="LiveId" clId="{28D6AB0C-ECF6-4482-BE48-9A5F395A176E}" dt="2022-08-31T15:25:12.606" v="16" actId="1076"/>
          <ac:spMkLst>
            <pc:docMk/>
            <pc:sldMk cId="0" sldId="264"/>
            <ac:spMk id="391" creationId="{00000000-0000-0000-0000-000000000000}"/>
          </ac:spMkLst>
        </pc:spChg>
        <pc:spChg chg="mod">
          <ac:chgData name="silvia Esponda" userId="c9d3f95fa1a785ef" providerId="LiveId" clId="{28D6AB0C-ECF6-4482-BE48-9A5F395A176E}" dt="2022-08-31T15:25:15.430" v="17" actId="1076"/>
          <ac:spMkLst>
            <pc:docMk/>
            <pc:sldMk cId="0" sldId="264"/>
            <ac:spMk id="392" creationId="{00000000-0000-0000-0000-000000000000}"/>
          </ac:spMkLst>
        </pc:spChg>
        <pc:spChg chg="mod">
          <ac:chgData name="silvia Esponda" userId="c9d3f95fa1a785ef" providerId="LiveId" clId="{28D6AB0C-ECF6-4482-BE48-9A5F395A176E}" dt="2022-08-31T15:23:48.710" v="15" actId="1076"/>
          <ac:spMkLst>
            <pc:docMk/>
            <pc:sldMk cId="0" sldId="264"/>
            <ac:spMk id="394" creationId="{00000000-0000-0000-0000-000000000000}"/>
          </ac:spMkLst>
        </pc:spChg>
      </pc:sldChg>
      <pc:sldChg chg="addSp delSp modSp mod">
        <pc:chgData name="silvia Esponda" userId="c9d3f95fa1a785ef" providerId="LiveId" clId="{28D6AB0C-ECF6-4482-BE48-9A5F395A176E}" dt="2022-08-31T15:55:23.725" v="50" actId="478"/>
        <pc:sldMkLst>
          <pc:docMk/>
          <pc:sldMk cId="0" sldId="265"/>
        </pc:sldMkLst>
        <pc:spChg chg="add mod">
          <ac:chgData name="silvia Esponda" userId="c9d3f95fa1a785ef" providerId="LiveId" clId="{28D6AB0C-ECF6-4482-BE48-9A5F395A176E}" dt="2022-08-31T15:55:23.725" v="50" actId="478"/>
          <ac:spMkLst>
            <pc:docMk/>
            <pc:sldMk cId="0" sldId="265"/>
            <ac:spMk id="3" creationId="{0ABFE7AF-9C68-4BF6-A174-081903FDBB56}"/>
          </ac:spMkLst>
        </pc:spChg>
        <pc:spChg chg="del">
          <ac:chgData name="silvia Esponda" userId="c9d3f95fa1a785ef" providerId="LiveId" clId="{28D6AB0C-ECF6-4482-BE48-9A5F395A176E}" dt="2022-08-31T15:55:23.725" v="50" actId="478"/>
          <ac:spMkLst>
            <pc:docMk/>
            <pc:sldMk cId="0" sldId="265"/>
            <ac:spMk id="406" creationId="{00000000-0000-0000-0000-000000000000}"/>
          </ac:spMkLst>
        </pc:spChg>
      </pc:sldChg>
      <pc:sldChg chg="addSp delSp modSp mod">
        <pc:chgData name="silvia Esponda" userId="c9d3f95fa1a785ef" providerId="LiveId" clId="{28D6AB0C-ECF6-4482-BE48-9A5F395A176E}" dt="2022-08-31T15:55:07.007" v="49" actId="478"/>
        <pc:sldMkLst>
          <pc:docMk/>
          <pc:sldMk cId="0" sldId="266"/>
        </pc:sldMkLst>
        <pc:spChg chg="add mod">
          <ac:chgData name="silvia Esponda" userId="c9d3f95fa1a785ef" providerId="LiveId" clId="{28D6AB0C-ECF6-4482-BE48-9A5F395A176E}" dt="2022-08-31T15:55:07.007" v="49" actId="478"/>
          <ac:spMkLst>
            <pc:docMk/>
            <pc:sldMk cId="0" sldId="266"/>
            <ac:spMk id="3" creationId="{9D44586F-595B-46E1-9C48-FFA691EE0C7E}"/>
          </ac:spMkLst>
        </pc:spChg>
        <pc:spChg chg="del mod">
          <ac:chgData name="silvia Esponda" userId="c9d3f95fa1a785ef" providerId="LiveId" clId="{28D6AB0C-ECF6-4482-BE48-9A5F395A176E}" dt="2022-08-31T15:55:07.007" v="49" actId="478"/>
          <ac:spMkLst>
            <pc:docMk/>
            <pc:sldMk cId="0" sldId="266"/>
            <ac:spMk id="421" creationId="{00000000-0000-0000-0000-000000000000}"/>
          </ac:spMkLst>
        </pc:spChg>
        <pc:spChg chg="mod">
          <ac:chgData name="silvia Esponda" userId="c9d3f95fa1a785ef" providerId="LiveId" clId="{28D6AB0C-ECF6-4482-BE48-9A5F395A176E}" dt="2022-08-31T15:25:26.486" v="18" actId="1076"/>
          <ac:spMkLst>
            <pc:docMk/>
            <pc:sldMk cId="0" sldId="266"/>
            <ac:spMk id="422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8-31T15:25:40.086" v="20" actId="1076"/>
        <pc:sldMkLst>
          <pc:docMk/>
          <pc:sldMk cId="0" sldId="268"/>
        </pc:sldMkLst>
        <pc:spChg chg="mod">
          <ac:chgData name="silvia Esponda" userId="c9d3f95fa1a785ef" providerId="LiveId" clId="{28D6AB0C-ECF6-4482-BE48-9A5F395A176E}" dt="2022-08-31T15:25:37.158" v="19" actId="1076"/>
          <ac:spMkLst>
            <pc:docMk/>
            <pc:sldMk cId="0" sldId="268"/>
            <ac:spMk id="449" creationId="{00000000-0000-0000-0000-000000000000}"/>
          </ac:spMkLst>
        </pc:spChg>
        <pc:spChg chg="mod">
          <ac:chgData name="silvia Esponda" userId="c9d3f95fa1a785ef" providerId="LiveId" clId="{28D6AB0C-ECF6-4482-BE48-9A5F395A176E}" dt="2022-08-31T15:25:40.086" v="20" actId="1076"/>
          <ac:spMkLst>
            <pc:docMk/>
            <pc:sldMk cId="0" sldId="268"/>
            <ac:spMk id="450" creationId="{00000000-0000-0000-0000-000000000000}"/>
          </ac:spMkLst>
        </pc:spChg>
      </pc:sldChg>
      <pc:sldChg chg="addSp delSp modSp mod">
        <pc:chgData name="silvia Esponda" userId="c9d3f95fa1a785ef" providerId="LiveId" clId="{28D6AB0C-ECF6-4482-BE48-9A5F395A176E}" dt="2022-08-31T15:25:53.246" v="23" actId="1076"/>
        <pc:sldMkLst>
          <pc:docMk/>
          <pc:sldMk cId="0" sldId="269"/>
        </pc:sldMkLst>
        <pc:spChg chg="add mod">
          <ac:chgData name="silvia Esponda" userId="c9d3f95fa1a785ef" providerId="LiveId" clId="{28D6AB0C-ECF6-4482-BE48-9A5F395A176E}" dt="2022-08-31T15:25:49.490" v="22" actId="478"/>
          <ac:spMkLst>
            <pc:docMk/>
            <pc:sldMk cId="0" sldId="269"/>
            <ac:spMk id="3" creationId="{1C124BBF-DCD5-435B-B19E-FEE1E9247BF0}"/>
          </ac:spMkLst>
        </pc:spChg>
        <pc:spChg chg="del">
          <ac:chgData name="silvia Esponda" userId="c9d3f95fa1a785ef" providerId="LiveId" clId="{28D6AB0C-ECF6-4482-BE48-9A5F395A176E}" dt="2022-08-31T15:25:49.490" v="22" actId="478"/>
          <ac:spMkLst>
            <pc:docMk/>
            <pc:sldMk cId="0" sldId="269"/>
            <ac:spMk id="463" creationId="{00000000-0000-0000-0000-000000000000}"/>
          </ac:spMkLst>
        </pc:spChg>
        <pc:spChg chg="mod">
          <ac:chgData name="silvia Esponda" userId="c9d3f95fa1a785ef" providerId="LiveId" clId="{28D6AB0C-ECF6-4482-BE48-9A5F395A176E}" dt="2022-08-31T15:25:53.246" v="23" actId="1076"/>
          <ac:spMkLst>
            <pc:docMk/>
            <pc:sldMk cId="0" sldId="269"/>
            <ac:spMk id="464" creationId="{00000000-0000-0000-0000-000000000000}"/>
          </ac:spMkLst>
        </pc:spChg>
        <pc:picChg chg="mod">
          <ac:chgData name="silvia Esponda" userId="c9d3f95fa1a785ef" providerId="LiveId" clId="{28D6AB0C-ECF6-4482-BE48-9A5F395A176E}" dt="2022-08-31T15:25:44.286" v="21" actId="14100"/>
          <ac:picMkLst>
            <pc:docMk/>
            <pc:sldMk cId="0" sldId="269"/>
            <ac:picMk id="466" creationId="{00000000-0000-0000-0000-000000000000}"/>
          </ac:picMkLst>
        </pc:picChg>
      </pc:sldChg>
      <pc:sldChg chg="modSp mod">
        <pc:chgData name="silvia Esponda" userId="c9d3f95fa1a785ef" providerId="LiveId" clId="{28D6AB0C-ECF6-4482-BE48-9A5F395A176E}" dt="2022-09-01T17:38:14.649" v="53" actId="12"/>
        <pc:sldMkLst>
          <pc:docMk/>
          <pc:sldMk cId="0" sldId="270"/>
        </pc:sldMkLst>
        <pc:spChg chg="mod">
          <ac:chgData name="silvia Esponda" userId="c9d3f95fa1a785ef" providerId="LiveId" clId="{28D6AB0C-ECF6-4482-BE48-9A5F395A176E}" dt="2022-09-01T17:38:14.649" v="53" actId="12"/>
          <ac:spMkLst>
            <pc:docMk/>
            <pc:sldMk cId="0" sldId="270"/>
            <ac:spMk id="476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9-01T18:27:43.721" v="55" actId="14100"/>
        <pc:sldMkLst>
          <pc:docMk/>
          <pc:sldMk cId="0" sldId="271"/>
        </pc:sldMkLst>
        <pc:spChg chg="mod">
          <ac:chgData name="silvia Esponda" userId="c9d3f95fa1a785ef" providerId="LiveId" clId="{28D6AB0C-ECF6-4482-BE48-9A5F395A176E}" dt="2022-09-01T18:27:38.672" v="54" actId="1076"/>
          <ac:spMkLst>
            <pc:docMk/>
            <pc:sldMk cId="0" sldId="271"/>
            <ac:spMk id="484" creationId="{00000000-0000-0000-0000-000000000000}"/>
          </ac:spMkLst>
        </pc:spChg>
        <pc:picChg chg="mod">
          <ac:chgData name="silvia Esponda" userId="c9d3f95fa1a785ef" providerId="LiveId" clId="{28D6AB0C-ECF6-4482-BE48-9A5F395A176E}" dt="2022-09-01T18:27:43.721" v="55" actId="14100"/>
          <ac:picMkLst>
            <pc:docMk/>
            <pc:sldMk cId="0" sldId="271"/>
            <ac:picMk id="487" creationId="{00000000-0000-0000-0000-000000000000}"/>
          </ac:picMkLst>
        </pc:picChg>
      </pc:sldChg>
      <pc:sldChg chg="modSp mod">
        <pc:chgData name="silvia Esponda" userId="c9d3f95fa1a785ef" providerId="LiveId" clId="{28D6AB0C-ECF6-4482-BE48-9A5F395A176E}" dt="2022-08-31T15:26:33.750" v="30" actId="1076"/>
        <pc:sldMkLst>
          <pc:docMk/>
          <pc:sldMk cId="0" sldId="272"/>
        </pc:sldMkLst>
        <pc:spChg chg="mod">
          <ac:chgData name="silvia Esponda" userId="c9d3f95fa1a785ef" providerId="LiveId" clId="{28D6AB0C-ECF6-4482-BE48-9A5F395A176E}" dt="2022-08-31T15:26:33.750" v="30" actId="1076"/>
          <ac:spMkLst>
            <pc:docMk/>
            <pc:sldMk cId="0" sldId="272"/>
            <ac:spMk id="500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9-01T18:37:14.254" v="65" actId="1076"/>
        <pc:sldMkLst>
          <pc:docMk/>
          <pc:sldMk cId="0" sldId="273"/>
        </pc:sldMkLst>
        <pc:spChg chg="mod">
          <ac:chgData name="silvia Esponda" userId="c9d3f95fa1a785ef" providerId="LiveId" clId="{28D6AB0C-ECF6-4482-BE48-9A5F395A176E}" dt="2022-09-01T18:37:14.254" v="65" actId="1076"/>
          <ac:spMkLst>
            <pc:docMk/>
            <pc:sldMk cId="0" sldId="273"/>
            <ac:spMk id="516" creationId="{00000000-0000-0000-0000-000000000000}"/>
          </ac:spMkLst>
        </pc:spChg>
        <pc:spChg chg="mod">
          <ac:chgData name="silvia Esponda" userId="c9d3f95fa1a785ef" providerId="LiveId" clId="{28D6AB0C-ECF6-4482-BE48-9A5F395A176E}" dt="2022-09-01T18:37:11.662" v="64" actId="1076"/>
          <ac:spMkLst>
            <pc:docMk/>
            <pc:sldMk cId="0" sldId="273"/>
            <ac:spMk id="517" creationId="{00000000-0000-0000-0000-000000000000}"/>
          </ac:spMkLst>
        </pc:spChg>
        <pc:spChg chg="mod">
          <ac:chgData name="silvia Esponda" userId="c9d3f95fa1a785ef" providerId="LiveId" clId="{28D6AB0C-ECF6-4482-BE48-9A5F395A176E}" dt="2022-09-01T18:37:07.350" v="63" actId="1076"/>
          <ac:spMkLst>
            <pc:docMk/>
            <pc:sldMk cId="0" sldId="273"/>
            <ac:spMk id="518" creationId="{00000000-0000-0000-0000-000000000000}"/>
          </ac:spMkLst>
        </pc:spChg>
        <pc:spChg chg="mod">
          <ac:chgData name="silvia Esponda" userId="c9d3f95fa1a785ef" providerId="LiveId" clId="{28D6AB0C-ECF6-4482-BE48-9A5F395A176E}" dt="2022-09-01T18:37:02.342" v="62" actId="1076"/>
          <ac:spMkLst>
            <pc:docMk/>
            <pc:sldMk cId="0" sldId="273"/>
            <ac:spMk id="519" creationId="{00000000-0000-0000-0000-000000000000}"/>
          </ac:spMkLst>
        </pc:spChg>
        <pc:spChg chg="mod">
          <ac:chgData name="silvia Esponda" userId="c9d3f95fa1a785ef" providerId="LiveId" clId="{28D6AB0C-ECF6-4482-BE48-9A5F395A176E}" dt="2022-09-01T18:29:00.167" v="60" actId="1076"/>
          <ac:spMkLst>
            <pc:docMk/>
            <pc:sldMk cId="0" sldId="273"/>
            <ac:spMk id="520" creationId="{00000000-0000-0000-0000-000000000000}"/>
          </ac:spMkLst>
        </pc:spChg>
        <pc:spChg chg="mod">
          <ac:chgData name="silvia Esponda" userId="c9d3f95fa1a785ef" providerId="LiveId" clId="{28D6AB0C-ECF6-4482-BE48-9A5F395A176E}" dt="2022-09-01T18:29:04.775" v="61" actId="1076"/>
          <ac:spMkLst>
            <pc:docMk/>
            <pc:sldMk cId="0" sldId="273"/>
            <ac:spMk id="521" creationId="{00000000-0000-0000-0000-000000000000}"/>
          </ac:spMkLst>
        </pc:spChg>
        <pc:spChg chg="mod">
          <ac:chgData name="silvia Esponda" userId="c9d3f95fa1a785ef" providerId="LiveId" clId="{28D6AB0C-ECF6-4482-BE48-9A5F395A176E}" dt="2022-09-01T18:28:17.719" v="57" actId="1076"/>
          <ac:spMkLst>
            <pc:docMk/>
            <pc:sldMk cId="0" sldId="273"/>
            <ac:spMk id="523" creationId="{00000000-0000-0000-0000-000000000000}"/>
          </ac:spMkLst>
        </pc:spChg>
        <pc:picChg chg="mod">
          <ac:chgData name="silvia Esponda" userId="c9d3f95fa1a785ef" providerId="LiveId" clId="{28D6AB0C-ECF6-4482-BE48-9A5F395A176E}" dt="2022-09-01T18:28:21.807" v="58" actId="1076"/>
          <ac:picMkLst>
            <pc:docMk/>
            <pc:sldMk cId="0" sldId="273"/>
            <ac:picMk id="514" creationId="{00000000-0000-0000-0000-000000000000}"/>
          </ac:picMkLst>
        </pc:picChg>
      </pc:sldChg>
      <pc:sldChg chg="modSp mod">
        <pc:chgData name="silvia Esponda" userId="c9d3f95fa1a785ef" providerId="LiveId" clId="{28D6AB0C-ECF6-4482-BE48-9A5F395A176E}" dt="2022-09-01T18:37:33.643" v="66" actId="12"/>
        <pc:sldMkLst>
          <pc:docMk/>
          <pc:sldMk cId="0" sldId="274"/>
        </pc:sldMkLst>
        <pc:spChg chg="mod">
          <ac:chgData name="silvia Esponda" userId="c9d3f95fa1a785ef" providerId="LiveId" clId="{28D6AB0C-ECF6-4482-BE48-9A5F395A176E}" dt="2022-09-01T18:37:33.643" v="66" actId="12"/>
          <ac:spMkLst>
            <pc:docMk/>
            <pc:sldMk cId="0" sldId="274"/>
            <ac:spMk id="529" creationId="{00000000-0000-0000-0000-000000000000}"/>
          </ac:spMkLst>
        </pc:spChg>
      </pc:sldChg>
      <pc:sldChg chg="addSp delSp modSp mod">
        <pc:chgData name="silvia Esponda" userId="c9d3f95fa1a785ef" providerId="LiveId" clId="{28D6AB0C-ECF6-4482-BE48-9A5F395A176E}" dt="2022-08-31T15:27:23.590" v="35" actId="1076"/>
        <pc:sldMkLst>
          <pc:docMk/>
          <pc:sldMk cId="0" sldId="275"/>
        </pc:sldMkLst>
        <pc:spChg chg="add mod">
          <ac:chgData name="silvia Esponda" userId="c9d3f95fa1a785ef" providerId="LiveId" clId="{28D6AB0C-ECF6-4482-BE48-9A5F395A176E}" dt="2022-08-31T15:27:17.687" v="34" actId="478"/>
          <ac:spMkLst>
            <pc:docMk/>
            <pc:sldMk cId="0" sldId="275"/>
            <ac:spMk id="3" creationId="{4703282F-FBEA-4D44-AE8B-F324AAFA47BD}"/>
          </ac:spMkLst>
        </pc:spChg>
        <pc:spChg chg="del">
          <ac:chgData name="silvia Esponda" userId="c9d3f95fa1a785ef" providerId="LiveId" clId="{28D6AB0C-ECF6-4482-BE48-9A5F395A176E}" dt="2022-08-31T15:27:17.687" v="34" actId="478"/>
          <ac:spMkLst>
            <pc:docMk/>
            <pc:sldMk cId="0" sldId="275"/>
            <ac:spMk id="539" creationId="{00000000-0000-0000-0000-000000000000}"/>
          </ac:spMkLst>
        </pc:spChg>
        <pc:spChg chg="mod">
          <ac:chgData name="silvia Esponda" userId="c9d3f95fa1a785ef" providerId="LiveId" clId="{28D6AB0C-ECF6-4482-BE48-9A5F395A176E}" dt="2022-08-31T15:27:23.590" v="35" actId="1076"/>
          <ac:spMkLst>
            <pc:docMk/>
            <pc:sldMk cId="0" sldId="275"/>
            <ac:spMk id="540" creationId="{00000000-0000-0000-0000-000000000000}"/>
          </ac:spMkLst>
        </pc:spChg>
      </pc:sldChg>
      <pc:sldChg chg="addSp delSp modSp mod">
        <pc:chgData name="silvia Esponda" userId="c9d3f95fa1a785ef" providerId="LiveId" clId="{28D6AB0C-ECF6-4482-BE48-9A5F395A176E}" dt="2022-09-01T18:37:48.878" v="67" actId="1076"/>
        <pc:sldMkLst>
          <pc:docMk/>
          <pc:sldMk cId="0" sldId="276"/>
        </pc:sldMkLst>
        <pc:spChg chg="add mod">
          <ac:chgData name="silvia Esponda" userId="c9d3f95fa1a785ef" providerId="LiveId" clId="{28D6AB0C-ECF6-4482-BE48-9A5F395A176E}" dt="2022-08-31T15:27:29.433" v="36" actId="478"/>
          <ac:spMkLst>
            <pc:docMk/>
            <pc:sldMk cId="0" sldId="276"/>
            <ac:spMk id="3" creationId="{F463C9ED-B6F2-4FE4-A3A0-BD7DE257521A}"/>
          </ac:spMkLst>
        </pc:spChg>
        <pc:spChg chg="mod">
          <ac:chgData name="silvia Esponda" userId="c9d3f95fa1a785ef" providerId="LiveId" clId="{28D6AB0C-ECF6-4482-BE48-9A5F395A176E}" dt="2022-09-01T18:37:48.878" v="67" actId="1076"/>
          <ac:spMkLst>
            <pc:docMk/>
            <pc:sldMk cId="0" sldId="276"/>
            <ac:spMk id="547" creationId="{00000000-0000-0000-0000-000000000000}"/>
          </ac:spMkLst>
        </pc:spChg>
        <pc:spChg chg="del">
          <ac:chgData name="silvia Esponda" userId="c9d3f95fa1a785ef" providerId="LiveId" clId="{28D6AB0C-ECF6-4482-BE48-9A5F395A176E}" dt="2022-08-31T15:27:29.433" v="36" actId="478"/>
          <ac:spMkLst>
            <pc:docMk/>
            <pc:sldMk cId="0" sldId="276"/>
            <ac:spMk id="548" creationId="{00000000-0000-0000-0000-000000000000}"/>
          </ac:spMkLst>
        </pc:spChg>
        <pc:spChg chg="mod">
          <ac:chgData name="silvia Esponda" userId="c9d3f95fa1a785ef" providerId="LiveId" clId="{28D6AB0C-ECF6-4482-BE48-9A5F395A176E}" dt="2022-08-31T15:27:33.142" v="37" actId="1076"/>
          <ac:spMkLst>
            <pc:docMk/>
            <pc:sldMk cId="0" sldId="276"/>
            <ac:spMk id="549" creationId="{00000000-0000-0000-0000-000000000000}"/>
          </ac:spMkLst>
        </pc:spChg>
      </pc:sldChg>
      <pc:sldChg chg="addSp delSp modSp mod">
        <pc:chgData name="silvia Esponda" userId="c9d3f95fa1a785ef" providerId="LiveId" clId="{28D6AB0C-ECF6-4482-BE48-9A5F395A176E}" dt="2022-09-01T18:37:55.541" v="68" actId="12"/>
        <pc:sldMkLst>
          <pc:docMk/>
          <pc:sldMk cId="0" sldId="277"/>
        </pc:sldMkLst>
        <pc:spChg chg="add mod">
          <ac:chgData name="silvia Esponda" userId="c9d3f95fa1a785ef" providerId="LiveId" clId="{28D6AB0C-ECF6-4482-BE48-9A5F395A176E}" dt="2022-08-31T15:27:37.447" v="38" actId="478"/>
          <ac:spMkLst>
            <pc:docMk/>
            <pc:sldMk cId="0" sldId="277"/>
            <ac:spMk id="3" creationId="{5E101A9E-BF6C-4CD4-97C7-F0AEE0C638CE}"/>
          </ac:spMkLst>
        </pc:spChg>
        <pc:spChg chg="mod">
          <ac:chgData name="silvia Esponda" userId="c9d3f95fa1a785ef" providerId="LiveId" clId="{28D6AB0C-ECF6-4482-BE48-9A5F395A176E}" dt="2022-09-01T18:37:55.541" v="68" actId="12"/>
          <ac:spMkLst>
            <pc:docMk/>
            <pc:sldMk cId="0" sldId="277"/>
            <ac:spMk id="556" creationId="{00000000-0000-0000-0000-000000000000}"/>
          </ac:spMkLst>
        </pc:spChg>
        <pc:spChg chg="del">
          <ac:chgData name="silvia Esponda" userId="c9d3f95fa1a785ef" providerId="LiveId" clId="{28D6AB0C-ECF6-4482-BE48-9A5F395A176E}" dt="2022-08-31T15:27:37.447" v="38" actId="478"/>
          <ac:spMkLst>
            <pc:docMk/>
            <pc:sldMk cId="0" sldId="277"/>
            <ac:spMk id="557" creationId="{00000000-0000-0000-0000-000000000000}"/>
          </ac:spMkLst>
        </pc:spChg>
        <pc:spChg chg="mod">
          <ac:chgData name="silvia Esponda" userId="c9d3f95fa1a785ef" providerId="LiveId" clId="{28D6AB0C-ECF6-4482-BE48-9A5F395A176E}" dt="2022-08-31T15:27:40.894" v="39" actId="1076"/>
          <ac:spMkLst>
            <pc:docMk/>
            <pc:sldMk cId="0" sldId="277"/>
            <ac:spMk id="558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8-31T15:27:47.550" v="40" actId="1076"/>
        <pc:sldMkLst>
          <pc:docMk/>
          <pc:sldMk cId="0" sldId="278"/>
        </pc:sldMkLst>
        <pc:spChg chg="mod">
          <ac:chgData name="silvia Esponda" userId="c9d3f95fa1a785ef" providerId="LiveId" clId="{28D6AB0C-ECF6-4482-BE48-9A5F395A176E}" dt="2022-08-31T15:27:47.550" v="40" actId="1076"/>
          <ac:spMkLst>
            <pc:docMk/>
            <pc:sldMk cId="0" sldId="278"/>
            <ac:spMk id="566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8-31T15:27:55.406" v="41" actId="1076"/>
        <pc:sldMkLst>
          <pc:docMk/>
          <pc:sldMk cId="0" sldId="279"/>
        </pc:sldMkLst>
        <pc:spChg chg="mod">
          <ac:chgData name="silvia Esponda" userId="c9d3f95fa1a785ef" providerId="LiveId" clId="{28D6AB0C-ECF6-4482-BE48-9A5F395A176E}" dt="2022-08-31T15:27:55.406" v="41" actId="1076"/>
          <ac:spMkLst>
            <pc:docMk/>
            <pc:sldMk cId="0" sldId="279"/>
            <ac:spMk id="574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8-31T15:28:51.526" v="44" actId="14100"/>
        <pc:sldMkLst>
          <pc:docMk/>
          <pc:sldMk cId="0" sldId="282"/>
        </pc:sldMkLst>
        <pc:spChg chg="mod">
          <ac:chgData name="silvia Esponda" userId="c9d3f95fa1a785ef" providerId="LiveId" clId="{28D6AB0C-ECF6-4482-BE48-9A5F395A176E}" dt="2022-08-31T15:28:51.526" v="44" actId="14100"/>
          <ac:spMkLst>
            <pc:docMk/>
            <pc:sldMk cId="0" sldId="282"/>
            <ac:spMk id="607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8-31T15:28:58.095" v="46" actId="1076"/>
        <pc:sldMkLst>
          <pc:docMk/>
          <pc:sldMk cId="0" sldId="283"/>
        </pc:sldMkLst>
        <pc:spChg chg="mod">
          <ac:chgData name="silvia Esponda" userId="c9d3f95fa1a785ef" providerId="LiveId" clId="{28D6AB0C-ECF6-4482-BE48-9A5F395A176E}" dt="2022-08-31T15:28:58.095" v="46" actId="1076"/>
          <ac:spMkLst>
            <pc:docMk/>
            <pc:sldMk cId="0" sldId="283"/>
            <ac:spMk id="619" creationId="{00000000-0000-0000-0000-000000000000}"/>
          </ac:spMkLst>
        </pc:spChg>
      </pc:sldChg>
      <pc:sldChg chg="modSp mod">
        <pc:chgData name="silvia Esponda" userId="c9d3f95fa1a785ef" providerId="LiveId" clId="{28D6AB0C-ECF6-4482-BE48-9A5F395A176E}" dt="2022-09-01T18:38:53.275" v="70" actId="12"/>
        <pc:sldMkLst>
          <pc:docMk/>
          <pc:sldMk cId="0" sldId="284"/>
        </pc:sldMkLst>
        <pc:spChg chg="mod">
          <ac:chgData name="silvia Esponda" userId="c9d3f95fa1a785ef" providerId="LiveId" clId="{28D6AB0C-ECF6-4482-BE48-9A5F395A176E}" dt="2022-08-31T15:29:04.102" v="47" actId="1076"/>
          <ac:spMkLst>
            <pc:docMk/>
            <pc:sldMk cId="0" sldId="284"/>
            <ac:spMk id="627" creationId="{00000000-0000-0000-0000-000000000000}"/>
          </ac:spMkLst>
        </pc:spChg>
        <pc:spChg chg="mod">
          <ac:chgData name="silvia Esponda" userId="c9d3f95fa1a785ef" providerId="LiveId" clId="{28D6AB0C-ECF6-4482-BE48-9A5F395A176E}" dt="2022-09-01T18:38:53.275" v="70" actId="12"/>
          <ac:spMkLst>
            <pc:docMk/>
            <pc:sldMk cId="0" sldId="284"/>
            <ac:spMk id="628" creationId="{00000000-0000-0000-0000-000000000000}"/>
          </ac:spMkLst>
        </pc:spChg>
      </pc:sldChg>
    </pc:docChg>
  </pc:docChgLst>
</pc:chgInfo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Google Shape;289;p1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291" name="Google Shape;291;p1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Ingeniera de Software I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8" name="Google Shape;398;p10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400" name="Google Shape;400;p10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401" name="Google Shape;401;p10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402" name="Google Shape;402;p10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3" name="Google Shape;413;p11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1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415" name="Google Shape;415;p11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416" name="Google Shape;416;p11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417" name="Google Shape;417;p11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7" name="Google Shape;427;p12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2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429" name="Google Shape;429;p12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430" name="Google Shape;430;p12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431" name="Google Shape;431;p12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1" name="Google Shape;441;p13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443" name="Google Shape;443;p13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444" name="Google Shape;444;p13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445" name="Google Shape;445;p13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5" name="Google Shape;455;p14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457" name="Google Shape;457;p14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458" name="Google Shape;458;p14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459" name="Google Shape;459;p14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9" name="Google Shape;469;p15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1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471" name="Google Shape;471;p15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472" name="Google Shape;472;p15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473" name="Google Shape;473;p15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16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7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8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9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0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21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2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23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4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5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6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4" name="Google Shape;604;p27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27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3" name="Google Shape;613;p28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28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615" name="Google Shape;615;p28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616" name="Google Shape;616;p28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617" name="Google Shape;617;p28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29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8" name="Google Shape;328;p5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330" name="Google Shape;330;p5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331" name="Google Shape;331;p5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332" name="Google Shape;332;p5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3" name="Google Shape;343;p6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6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345" name="Google Shape;345;p6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346" name="Google Shape;346;p6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347" name="Google Shape;347;p6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7" name="Google Shape;357;p7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7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359" name="Google Shape;359;p7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360" name="Google Shape;360;p7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361" name="Google Shape;361;p7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1" name="Google Shape;371;p8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8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373" name="Google Shape;373;p8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374" name="Google Shape;374;p8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375" name="Google Shape;375;p8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5" name="Google Shape;385;p9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9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 </a:t>
            </a:r>
            <a:endParaRPr/>
          </a:p>
        </p:txBody>
      </p:sp>
      <p:sp>
        <p:nvSpPr>
          <p:cNvPr id="387" name="Google Shape;387;p9:notes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2011</a:t>
            </a:r>
            <a:endParaRPr/>
          </a:p>
        </p:txBody>
      </p:sp>
      <p:sp>
        <p:nvSpPr>
          <p:cNvPr id="388" name="Google Shape;388;p9:notes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Facultad de Informatica UNLP</a:t>
            </a:r>
            <a:endParaRPr/>
          </a:p>
        </p:txBody>
      </p:sp>
      <p:sp>
        <p:nvSpPr>
          <p:cNvPr id="389" name="Google Shape;389;p9:notes"/>
          <p:cNvSpPr txBox="1">
            <a:spLocks noGrp="1"/>
          </p:cNvSpPr>
          <p:nvPr>
            <p:ph type="sldNum" idx="12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magen con título">
  <p:cSld name="1_Imagen con título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38a1e40217_0_9"/>
          <p:cNvSpPr txBox="1">
            <a:spLocks noGrp="1"/>
          </p:cNvSpPr>
          <p:nvPr>
            <p:ph type="title"/>
          </p:nvPr>
        </p:nvSpPr>
        <p:spPr>
          <a:xfrm>
            <a:off x="653977" y="4737548"/>
            <a:ext cx="107808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300"/>
              <a:buFont typeface="Calibri"/>
              <a:buNone/>
              <a:defRPr sz="3287" b="0">
                <a:solidFill>
                  <a:srgbClr val="C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g138a1e40217_0_9"/>
          <p:cNvSpPr txBox="1">
            <a:spLocks noGrp="1"/>
          </p:cNvSpPr>
          <p:nvPr>
            <p:ph type="body" idx="1"/>
          </p:nvPr>
        </p:nvSpPr>
        <p:spPr>
          <a:xfrm>
            <a:off x="653976" y="5487888"/>
            <a:ext cx="9229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1800"/>
              <a:buNone/>
              <a:defRPr sz="1793">
                <a:solidFill>
                  <a:srgbClr val="C00000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900"/>
              <a:buNone/>
              <a:defRPr sz="896"/>
            </a:lvl2pPr>
            <a:lvl3pPr marL="1371600" lvl="2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750"/>
              <a:buNone/>
              <a:defRPr sz="747"/>
            </a:lvl3pPr>
            <a:lvl4pPr marL="1828800" lvl="3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675"/>
              <a:buNone/>
              <a:defRPr sz="672"/>
            </a:lvl4pPr>
            <a:lvl5pPr marL="2286000" lvl="4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675"/>
              <a:buNone/>
              <a:defRPr sz="672"/>
            </a:lvl5pPr>
            <a:lvl6pPr marL="2743200" lvl="5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675"/>
              <a:buNone/>
              <a:defRPr sz="672"/>
            </a:lvl6pPr>
            <a:lvl7pPr marL="3200400" lvl="6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675"/>
              <a:buNone/>
              <a:defRPr sz="672"/>
            </a:lvl7pPr>
            <a:lvl8pPr marL="3657600" lvl="7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675"/>
              <a:buNone/>
              <a:defRPr sz="672"/>
            </a:lvl8pPr>
            <a:lvl9pPr marL="4114800" lvl="8" indent="-2286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675"/>
              <a:buNone/>
              <a:defRPr sz="672"/>
            </a:lvl9pPr>
          </a:lstStyle>
          <a:p>
            <a:endParaRPr/>
          </a:p>
        </p:txBody>
      </p:sp>
      <p:sp>
        <p:nvSpPr>
          <p:cNvPr id="21" name="Google Shape;21;g138a1e40217_0_9"/>
          <p:cNvSpPr txBox="1">
            <a:spLocks noGrp="1"/>
          </p:cNvSpPr>
          <p:nvPr>
            <p:ph type="dt" idx="10"/>
          </p:nvPr>
        </p:nvSpPr>
        <p:spPr>
          <a:xfrm>
            <a:off x="3211248" y="6481096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C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22" name="Google Shape;22;g138a1e40217_0_9"/>
          <p:cNvSpPr txBox="1">
            <a:spLocks noGrp="1"/>
          </p:cNvSpPr>
          <p:nvPr>
            <p:ph type="ftr" idx="11"/>
          </p:nvPr>
        </p:nvSpPr>
        <p:spPr>
          <a:xfrm>
            <a:off x="685800" y="6481102"/>
            <a:ext cx="22419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C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23" name="Google Shape;23;g138a1e40217_0_9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pic>
        <p:nvPicPr>
          <p:cNvPr id="24" name="Google Shape;24;g138a1e40217_0_9" descr="2"/>
          <p:cNvPicPr preferRelativeResize="0"/>
          <p:nvPr/>
        </p:nvPicPr>
        <p:blipFill rotWithShape="1">
          <a:blip r:embed="rId2">
            <a:alphaModFix/>
          </a:blip>
          <a:srcRect l="8462"/>
          <a:stretch/>
        </p:blipFill>
        <p:spPr>
          <a:xfrm>
            <a:off x="23664" y="0"/>
            <a:ext cx="12144672" cy="4277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>
  <p:cSld name="Dos objeto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38a1e40217_0_82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Calibri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g138a1e40217_0_82"/>
          <p:cNvSpPr txBox="1">
            <a:spLocks noGrp="1"/>
          </p:cNvSpPr>
          <p:nvPr>
            <p:ph type="body" idx="1"/>
          </p:nvPr>
        </p:nvSpPr>
        <p:spPr>
          <a:xfrm>
            <a:off x="676656" y="1998134"/>
            <a:ext cx="4663500" cy="3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85000"/>
              </a:lnSpc>
              <a:spcBef>
                <a:spcPts val="971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Arial"/>
              <a:buChar char="»"/>
              <a:defRPr sz="1793"/>
            </a:lvl1pPr>
            <a:lvl2pPr marL="914400" lvl="1" indent="-32385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 "/>
              <a:defRPr sz="1494"/>
            </a:lvl2pPr>
            <a:lvl3pPr marL="1371600" lvl="2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C00000"/>
              </a:buClr>
              <a:buSzPts val="1350"/>
              <a:buFont typeface="Arial"/>
              <a:buChar char=" "/>
              <a:defRPr sz="1345"/>
            </a:lvl3pPr>
            <a:lvl4pPr marL="1828800" lvl="3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 "/>
              <a:defRPr sz="1195"/>
            </a:lvl4pPr>
            <a:lvl5pPr marL="2286000" lvl="4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 "/>
              <a:defRPr sz="1195"/>
            </a:lvl5pPr>
            <a:lvl6pPr marL="2743200" lvl="5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200"/>
              <a:buChar char=" "/>
              <a:defRPr sz="1195"/>
            </a:lvl6pPr>
            <a:lvl7pPr marL="3200400" lvl="6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200"/>
              <a:buChar char=" "/>
              <a:defRPr sz="1195"/>
            </a:lvl7pPr>
            <a:lvl8pPr marL="3657600" lvl="7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200"/>
              <a:buChar char=" "/>
              <a:defRPr sz="1195"/>
            </a:lvl8pPr>
            <a:lvl9pPr marL="4114800" lvl="8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200"/>
              <a:buChar char=" "/>
              <a:defRPr sz="1195"/>
            </a:lvl9pPr>
          </a:lstStyle>
          <a:p>
            <a:endParaRPr/>
          </a:p>
        </p:txBody>
      </p:sp>
      <p:sp>
        <p:nvSpPr>
          <p:cNvPr id="94" name="Google Shape;94;g138a1e40217_0_82"/>
          <p:cNvSpPr txBox="1">
            <a:spLocks noGrp="1"/>
          </p:cNvSpPr>
          <p:nvPr>
            <p:ph type="body" idx="2"/>
          </p:nvPr>
        </p:nvSpPr>
        <p:spPr>
          <a:xfrm>
            <a:off x="6011331" y="1998134"/>
            <a:ext cx="4663500" cy="3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85000"/>
              </a:lnSpc>
              <a:spcBef>
                <a:spcPts val="971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Arial"/>
              <a:buChar char="»"/>
              <a:defRPr sz="1793"/>
            </a:lvl1pPr>
            <a:lvl2pPr marL="914400" lvl="1" indent="-32385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 "/>
              <a:defRPr sz="1494"/>
            </a:lvl2pPr>
            <a:lvl3pPr marL="1371600" lvl="2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C00000"/>
              </a:buClr>
              <a:buSzPts val="1350"/>
              <a:buFont typeface="Arial"/>
              <a:buChar char=" "/>
              <a:defRPr sz="1345"/>
            </a:lvl3pPr>
            <a:lvl4pPr marL="1828800" lvl="3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 "/>
              <a:defRPr sz="1195"/>
            </a:lvl4pPr>
            <a:lvl5pPr marL="2286000" lvl="4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 "/>
              <a:defRPr sz="1195"/>
            </a:lvl5pPr>
            <a:lvl6pPr marL="2743200" lvl="5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200"/>
              <a:buChar char=" "/>
              <a:defRPr sz="1195"/>
            </a:lvl6pPr>
            <a:lvl7pPr marL="3200400" lvl="6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200"/>
              <a:buChar char=" "/>
              <a:defRPr sz="1195"/>
            </a:lvl7pPr>
            <a:lvl8pPr marL="3657600" lvl="7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200"/>
              <a:buChar char=" "/>
              <a:defRPr sz="1195"/>
            </a:lvl8pPr>
            <a:lvl9pPr marL="4114800" lvl="8" indent="-3048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200"/>
              <a:buChar char=" "/>
              <a:defRPr sz="1195"/>
            </a:lvl9pPr>
          </a:lstStyle>
          <a:p>
            <a:endParaRPr/>
          </a:p>
        </p:txBody>
      </p:sp>
      <p:sp>
        <p:nvSpPr>
          <p:cNvPr id="95" name="Google Shape;95;g138a1e40217_0_82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96" name="Google Shape;96;g138a1e40217_0_82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E4E9E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g138a1e40217_0_82"/>
          <p:cNvSpPr txBox="1">
            <a:spLocks noGrp="1"/>
          </p:cNvSpPr>
          <p:nvPr>
            <p:ph type="body" idx="3"/>
          </p:nvPr>
        </p:nvSpPr>
        <p:spPr>
          <a:xfrm>
            <a:off x="5951986" y="6509540"/>
            <a:ext cx="2162400" cy="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25"/>
              <a:buNone/>
              <a:defRPr sz="822" b="0" i="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050"/>
              <a:buNone/>
              <a:defRPr sz="1046"/>
            </a:lvl2pPr>
            <a:lvl3pPr marL="1371600" lvl="2" indent="-2286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050"/>
              <a:buNone/>
              <a:defRPr sz="1046"/>
            </a:lvl3pPr>
            <a:lvl4pPr marL="1828800" lvl="3" indent="-2286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050"/>
              <a:buNone/>
              <a:defRPr sz="1046"/>
            </a:lvl4pPr>
            <a:lvl5pPr marL="2286000" lvl="4" indent="-2286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050"/>
              <a:buNone/>
              <a:defRPr sz="1046"/>
            </a:lvl5pPr>
            <a:lvl6pPr marL="2743200" lvl="5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marL="3200400" lvl="6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marL="3657600" lvl="7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marL="4114800" lvl="8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>
            <a:endParaRPr/>
          </a:p>
        </p:txBody>
      </p:sp>
      <p:sp>
        <p:nvSpPr>
          <p:cNvPr id="98" name="Google Shape;98;g138a1e40217_0_82"/>
          <p:cNvSpPr txBox="1">
            <a:spLocks noGrp="1"/>
          </p:cNvSpPr>
          <p:nvPr>
            <p:ph type="dt" idx="10"/>
          </p:nvPr>
        </p:nvSpPr>
        <p:spPr>
          <a:xfrm>
            <a:off x="2898949" y="6511630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99" name="Google Shape;99;g138a1e40217_0_82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8a1e40217_0_91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g138a1e40217_0_91"/>
          <p:cNvSpPr txBox="1">
            <a:spLocks noGrp="1"/>
          </p:cNvSpPr>
          <p:nvPr>
            <p:ph type="body" idx="1"/>
          </p:nvPr>
        </p:nvSpPr>
        <p:spPr>
          <a:xfrm>
            <a:off x="527382" y="260648"/>
            <a:ext cx="10858500" cy="59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85000"/>
              </a:lnSpc>
              <a:spcBef>
                <a:spcPts val="971"/>
              </a:spcBef>
              <a:spcAft>
                <a:spcPts val="0"/>
              </a:spcAft>
              <a:buSzPts val="1800"/>
              <a:buChar char="»"/>
              <a:defRPr/>
            </a:lvl1pPr>
            <a:lvl2pPr marL="914400" lvl="1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marL="1371600" lvl="2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marL="1828800" lvl="3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marL="2286000" lvl="4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marL="2743200" lvl="5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marL="3200400" lvl="6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marL="3657600" lvl="7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marL="4114800" lvl="8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>
            <a:endParaRPr/>
          </a:p>
        </p:txBody>
      </p:sp>
      <p:sp>
        <p:nvSpPr>
          <p:cNvPr id="103" name="Google Shape;103;g138a1e40217_0_91"/>
          <p:cNvSpPr txBox="1">
            <a:spLocks noGrp="1"/>
          </p:cNvSpPr>
          <p:nvPr>
            <p:ph type="body" idx="2"/>
          </p:nvPr>
        </p:nvSpPr>
        <p:spPr>
          <a:xfrm>
            <a:off x="527384" y="6309320"/>
            <a:ext cx="4191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971"/>
              </a:spcBef>
              <a:spcAft>
                <a:spcPts val="0"/>
              </a:spcAft>
              <a:buSzPts val="1400"/>
              <a:buNone/>
              <a:defRPr sz="1394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394"/>
            </a:lvl2pPr>
            <a:lvl3pPr marL="1371600" lvl="2" indent="-2286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394"/>
            </a:lvl3pPr>
            <a:lvl4pPr marL="1828800" lvl="3" indent="-2286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394"/>
            </a:lvl4pPr>
            <a:lvl5pPr marL="2286000" lvl="4" indent="-2286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394"/>
            </a:lvl5pPr>
            <a:lvl6pPr marL="2743200" lvl="5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marL="3200400" lvl="6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marL="3657600" lvl="7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marL="4114800" lvl="8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>
            <a:endParaRPr/>
          </a:p>
        </p:txBody>
      </p:sp>
      <p:sp>
        <p:nvSpPr>
          <p:cNvPr id="104" name="Google Shape;104;g138a1e40217_0_91"/>
          <p:cNvSpPr txBox="1">
            <a:spLocks noGrp="1"/>
          </p:cNvSpPr>
          <p:nvPr>
            <p:ph type="ftr" idx="11"/>
          </p:nvPr>
        </p:nvSpPr>
        <p:spPr>
          <a:xfrm>
            <a:off x="6671735" y="630873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05" name="Google Shape;105;g138a1e40217_0_91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  <a:defRPr sz="7694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Diseño personalizado">
  <p:cSld name="4_Diseño personalizado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8a1e40217_0_97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g138a1e40217_0_97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sz="5976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sz="5976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sz="5976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sz="5976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sz="5976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sz="5976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sz="5976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sz="5976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sz="5976" b="0" i="0" u="none" strike="noStrike" cap="none">
                <a:solidFill>
                  <a:srgbClr val="54747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109" name="Google Shape;109;g138a1e40217_0_97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10" name="Google Shape;110;g138a1e40217_0_97"/>
          <p:cNvSpPr txBox="1">
            <a:spLocks noGrp="1"/>
          </p:cNvSpPr>
          <p:nvPr>
            <p:ph type="ftr" idx="11"/>
          </p:nvPr>
        </p:nvSpPr>
        <p:spPr>
          <a:xfrm>
            <a:off x="168981" y="6554699"/>
            <a:ext cx="33348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38a1e40217_0_102"/>
          <p:cNvSpPr txBox="1">
            <a:spLocks noGrp="1"/>
          </p:cNvSpPr>
          <p:nvPr>
            <p:ph type="title"/>
          </p:nvPr>
        </p:nvSpPr>
        <p:spPr>
          <a:xfrm>
            <a:off x="1097280" y="286605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g138a1e40217_0_102"/>
          <p:cNvSpPr txBox="1">
            <a:spLocks noGrp="1"/>
          </p:cNvSpPr>
          <p:nvPr>
            <p:ph type="body" idx="1"/>
          </p:nvPr>
        </p:nvSpPr>
        <p:spPr>
          <a:xfrm>
            <a:off x="1097278" y="1845734"/>
            <a:ext cx="4937700" cy="40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14" name="Google Shape;114;g138a1e40217_0_102"/>
          <p:cNvSpPr txBox="1">
            <a:spLocks noGrp="1"/>
          </p:cNvSpPr>
          <p:nvPr>
            <p:ph type="body" idx="2"/>
          </p:nvPr>
        </p:nvSpPr>
        <p:spPr>
          <a:xfrm>
            <a:off x="6217921" y="1845735"/>
            <a:ext cx="4937700" cy="40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15" name="Google Shape;115;g138a1e40217_0_102"/>
          <p:cNvSpPr txBox="1">
            <a:spLocks noGrp="1"/>
          </p:cNvSpPr>
          <p:nvPr>
            <p:ph type="dt" idx="10"/>
          </p:nvPr>
        </p:nvSpPr>
        <p:spPr>
          <a:xfrm>
            <a:off x="1097281" y="6459787"/>
            <a:ext cx="247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16" name="Google Shape;116;g138a1e40217_0_102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17" name="Google Shape;117;g138a1e40217_0_102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8a1e40217_0_109"/>
          <p:cNvSpPr txBox="1">
            <a:spLocks noGrp="1"/>
          </p:cNvSpPr>
          <p:nvPr>
            <p:ph type="title"/>
          </p:nvPr>
        </p:nvSpPr>
        <p:spPr>
          <a:xfrm>
            <a:off x="1097280" y="286605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138a1e40217_0_109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00" cy="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2000"/>
              <a:buNone/>
              <a:defRPr sz="1992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2000"/>
              <a:buNone/>
              <a:defRPr sz="1992" b="1"/>
            </a:lvl2pPr>
            <a:lvl3pPr marL="1371600" lvl="2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None/>
              <a:defRPr sz="1793" b="1"/>
            </a:lvl3pPr>
            <a:lvl4pPr marL="1828800" lvl="3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594" b="1"/>
            </a:lvl4pPr>
            <a:lvl5pPr marL="2286000" lvl="4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594" b="1"/>
            </a:lvl5pPr>
            <a:lvl6pPr marL="2743200" lvl="5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594" b="1"/>
            </a:lvl6pPr>
            <a:lvl7pPr marL="3200400" lvl="6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594" b="1"/>
            </a:lvl7pPr>
            <a:lvl8pPr marL="3657600" lvl="7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594" b="1"/>
            </a:lvl8pPr>
            <a:lvl9pPr marL="4114800" lvl="8" indent="-2286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600"/>
              <a:buNone/>
              <a:defRPr sz="1594" b="1"/>
            </a:lvl9pPr>
          </a:lstStyle>
          <a:p>
            <a:endParaRPr/>
          </a:p>
        </p:txBody>
      </p:sp>
      <p:sp>
        <p:nvSpPr>
          <p:cNvPr id="121" name="Google Shape;121;g138a1e40217_0_109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00" cy="3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22" name="Google Shape;122;g138a1e40217_0_109"/>
          <p:cNvSpPr txBox="1">
            <a:spLocks noGrp="1"/>
          </p:cNvSpPr>
          <p:nvPr>
            <p:ph type="body" idx="3"/>
          </p:nvPr>
        </p:nvSpPr>
        <p:spPr>
          <a:xfrm>
            <a:off x="6217921" y="1846052"/>
            <a:ext cx="4937700" cy="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2000"/>
              <a:buNone/>
              <a:defRPr sz="1992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2000"/>
              <a:buNone/>
              <a:defRPr sz="1992" b="1"/>
            </a:lvl2pPr>
            <a:lvl3pPr marL="1371600" lvl="2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None/>
              <a:defRPr sz="1793" b="1"/>
            </a:lvl3pPr>
            <a:lvl4pPr marL="1828800" lvl="3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594" b="1"/>
            </a:lvl4pPr>
            <a:lvl5pPr marL="2286000" lvl="4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594" b="1"/>
            </a:lvl5pPr>
            <a:lvl6pPr marL="2743200" lvl="5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594" b="1"/>
            </a:lvl6pPr>
            <a:lvl7pPr marL="3200400" lvl="6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594" b="1"/>
            </a:lvl7pPr>
            <a:lvl8pPr marL="3657600" lvl="7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594" b="1"/>
            </a:lvl8pPr>
            <a:lvl9pPr marL="4114800" lvl="8" indent="-2286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600"/>
              <a:buNone/>
              <a:defRPr sz="1594" b="1"/>
            </a:lvl9pPr>
          </a:lstStyle>
          <a:p>
            <a:endParaRPr/>
          </a:p>
        </p:txBody>
      </p:sp>
      <p:sp>
        <p:nvSpPr>
          <p:cNvPr id="123" name="Google Shape;123;g138a1e40217_0_109"/>
          <p:cNvSpPr txBox="1">
            <a:spLocks noGrp="1"/>
          </p:cNvSpPr>
          <p:nvPr>
            <p:ph type="body" idx="4"/>
          </p:nvPr>
        </p:nvSpPr>
        <p:spPr>
          <a:xfrm>
            <a:off x="6217921" y="2582334"/>
            <a:ext cx="4937700" cy="3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24" name="Google Shape;124;g138a1e40217_0_109"/>
          <p:cNvSpPr txBox="1">
            <a:spLocks noGrp="1"/>
          </p:cNvSpPr>
          <p:nvPr>
            <p:ph type="dt" idx="10"/>
          </p:nvPr>
        </p:nvSpPr>
        <p:spPr>
          <a:xfrm>
            <a:off x="1097281" y="6459787"/>
            <a:ext cx="247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25" name="Google Shape;125;g138a1e40217_0_109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26" name="Google Shape;126;g138a1e40217_0_109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 blanco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38a1e40217_0_118"/>
          <p:cNvSpPr/>
          <p:nvPr/>
        </p:nvSpPr>
        <p:spPr>
          <a:xfrm>
            <a:off x="3176" y="6400800"/>
            <a:ext cx="121887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138a1e40217_0_118"/>
          <p:cNvSpPr/>
          <p:nvPr/>
        </p:nvSpPr>
        <p:spPr>
          <a:xfrm>
            <a:off x="16" y="6334316"/>
            <a:ext cx="12188700" cy="6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138a1e40217_0_118"/>
          <p:cNvSpPr txBox="1">
            <a:spLocks noGrp="1"/>
          </p:cNvSpPr>
          <p:nvPr>
            <p:ph type="dt" idx="10"/>
          </p:nvPr>
        </p:nvSpPr>
        <p:spPr>
          <a:xfrm>
            <a:off x="1097281" y="6459787"/>
            <a:ext cx="247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31" name="Google Shape;131;g138a1e40217_0_118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32" name="Google Shape;132;g138a1e40217_0_118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ido con título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8a1e40217_0_124"/>
          <p:cNvSpPr/>
          <p:nvPr/>
        </p:nvSpPr>
        <p:spPr>
          <a:xfrm>
            <a:off x="17" y="0"/>
            <a:ext cx="40509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138a1e40217_0_124"/>
          <p:cNvSpPr/>
          <p:nvPr/>
        </p:nvSpPr>
        <p:spPr>
          <a:xfrm>
            <a:off x="4040071" y="0"/>
            <a:ext cx="639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38a1e40217_0_124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586" b="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g138a1e40217_0_124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3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38" name="Google Shape;138;g138a1e40217_0_124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1500"/>
              <a:buNone/>
              <a:defRPr sz="1494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200"/>
              <a:buNone/>
              <a:defRPr sz="1195"/>
            </a:lvl2pPr>
            <a:lvl3pPr marL="1371600" lvl="2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000"/>
              <a:buNone/>
              <a:defRPr sz="996"/>
            </a:lvl3pPr>
            <a:lvl4pPr marL="1828800" lvl="3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900"/>
              <a:buNone/>
              <a:defRPr sz="896"/>
            </a:lvl4pPr>
            <a:lvl5pPr marL="2286000" lvl="4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900"/>
              <a:buNone/>
              <a:defRPr sz="896"/>
            </a:lvl5pPr>
            <a:lvl6pPr marL="2743200" lvl="5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900"/>
              <a:buNone/>
              <a:defRPr sz="896"/>
            </a:lvl6pPr>
            <a:lvl7pPr marL="3200400" lvl="6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900"/>
              <a:buNone/>
              <a:defRPr sz="896"/>
            </a:lvl7pPr>
            <a:lvl8pPr marL="3657600" lvl="7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900"/>
              <a:buNone/>
              <a:defRPr sz="896"/>
            </a:lvl8pPr>
            <a:lvl9pPr marL="4114800" lvl="8" indent="-2286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900"/>
              <a:buNone/>
              <a:defRPr sz="896"/>
            </a:lvl9pPr>
          </a:lstStyle>
          <a:p>
            <a:endParaRPr/>
          </a:p>
        </p:txBody>
      </p:sp>
      <p:sp>
        <p:nvSpPr>
          <p:cNvPr id="139" name="Google Shape;139;g138a1e40217_0_124"/>
          <p:cNvSpPr txBox="1">
            <a:spLocks noGrp="1"/>
          </p:cNvSpPr>
          <p:nvPr>
            <p:ph type="dt" idx="10"/>
          </p:nvPr>
        </p:nvSpPr>
        <p:spPr>
          <a:xfrm>
            <a:off x="465512" y="6459787"/>
            <a:ext cx="2618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40" name="Google Shape;140;g138a1e40217_0_124"/>
          <p:cNvSpPr txBox="1">
            <a:spLocks noGrp="1"/>
          </p:cNvSpPr>
          <p:nvPr>
            <p:ph type="ftr" idx="11"/>
          </p:nvPr>
        </p:nvSpPr>
        <p:spPr>
          <a:xfrm>
            <a:off x="4800600" y="6459787"/>
            <a:ext cx="4648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41" name="Google Shape;141;g138a1e40217_0_124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n con título" type="picTx">
  <p:cSld name="PICTURE_WITH_CAPTION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38a1e40217_0_133"/>
          <p:cNvSpPr/>
          <p:nvPr/>
        </p:nvSpPr>
        <p:spPr>
          <a:xfrm>
            <a:off x="1" y="4953000"/>
            <a:ext cx="12188700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138a1e40217_0_133"/>
          <p:cNvSpPr/>
          <p:nvPr/>
        </p:nvSpPr>
        <p:spPr>
          <a:xfrm>
            <a:off x="16" y="4915076"/>
            <a:ext cx="12188700" cy="6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138a1e40217_0_133"/>
          <p:cNvSpPr txBox="1">
            <a:spLocks noGrp="1"/>
          </p:cNvSpPr>
          <p:nvPr>
            <p:ph type="title"/>
          </p:nvPr>
        </p:nvSpPr>
        <p:spPr>
          <a:xfrm>
            <a:off x="1097281" y="5074920"/>
            <a:ext cx="101136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586" b="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g138a1e40217_0_133"/>
          <p:cNvSpPr>
            <a:spLocks noGrp="1"/>
          </p:cNvSpPr>
          <p:nvPr>
            <p:ph type="pic" idx="2"/>
          </p:nvPr>
        </p:nvSpPr>
        <p:spPr>
          <a:xfrm>
            <a:off x="16" y="0"/>
            <a:ext cx="12192000" cy="4915200"/>
          </a:xfrm>
          <a:prstGeom prst="rect">
            <a:avLst/>
          </a:prstGeom>
          <a:solidFill>
            <a:srgbClr val="C6D1DD"/>
          </a:solidFill>
          <a:ln>
            <a:noFill/>
          </a:ln>
        </p:spPr>
      </p:sp>
      <p:sp>
        <p:nvSpPr>
          <p:cNvPr id="147" name="Google Shape;147;g138a1e40217_0_133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3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94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98"/>
              </a:spcBef>
              <a:spcAft>
                <a:spcPts val="0"/>
              </a:spcAft>
              <a:buSzPts val="1200"/>
              <a:buNone/>
              <a:defRPr sz="1195"/>
            </a:lvl2pPr>
            <a:lvl3pPr marL="1371600" lvl="2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000"/>
              <a:buNone/>
              <a:defRPr sz="996"/>
            </a:lvl3pPr>
            <a:lvl4pPr marL="1828800" lvl="3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900"/>
              <a:buNone/>
              <a:defRPr sz="896"/>
            </a:lvl4pPr>
            <a:lvl5pPr marL="2286000" lvl="4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900"/>
              <a:buNone/>
              <a:defRPr sz="896"/>
            </a:lvl5pPr>
            <a:lvl6pPr marL="2743200" lvl="5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900"/>
              <a:buNone/>
              <a:defRPr sz="896"/>
            </a:lvl6pPr>
            <a:lvl7pPr marL="3200400" lvl="6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900"/>
              <a:buNone/>
              <a:defRPr sz="896"/>
            </a:lvl7pPr>
            <a:lvl8pPr marL="3657600" lvl="7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900"/>
              <a:buNone/>
              <a:defRPr sz="896"/>
            </a:lvl8pPr>
            <a:lvl9pPr marL="4114800" lvl="8" indent="-2286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900"/>
              <a:buNone/>
              <a:defRPr sz="896"/>
            </a:lvl9pPr>
          </a:lstStyle>
          <a:p>
            <a:endParaRPr/>
          </a:p>
        </p:txBody>
      </p:sp>
      <p:sp>
        <p:nvSpPr>
          <p:cNvPr id="148" name="Google Shape;148;g138a1e40217_0_133"/>
          <p:cNvSpPr txBox="1">
            <a:spLocks noGrp="1"/>
          </p:cNvSpPr>
          <p:nvPr>
            <p:ph type="dt" idx="10"/>
          </p:nvPr>
        </p:nvSpPr>
        <p:spPr>
          <a:xfrm>
            <a:off x="1097281" y="6459787"/>
            <a:ext cx="247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49" name="Google Shape;149;g138a1e40217_0_133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50" name="Google Shape;150;g138a1e40217_0_133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8a1e40217_0_142"/>
          <p:cNvSpPr txBox="1">
            <a:spLocks noGrp="1"/>
          </p:cNvSpPr>
          <p:nvPr>
            <p:ph type="title"/>
          </p:nvPr>
        </p:nvSpPr>
        <p:spPr>
          <a:xfrm>
            <a:off x="1097280" y="286605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138a1e40217_0_142"/>
          <p:cNvSpPr txBox="1">
            <a:spLocks noGrp="1"/>
          </p:cNvSpPr>
          <p:nvPr>
            <p:ph type="body" idx="1"/>
          </p:nvPr>
        </p:nvSpPr>
        <p:spPr>
          <a:xfrm rot="5400000">
            <a:off x="4114829" y="-1171815"/>
            <a:ext cx="402330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54" name="Google Shape;154;g138a1e40217_0_142"/>
          <p:cNvSpPr txBox="1">
            <a:spLocks noGrp="1"/>
          </p:cNvSpPr>
          <p:nvPr>
            <p:ph type="dt" idx="10"/>
          </p:nvPr>
        </p:nvSpPr>
        <p:spPr>
          <a:xfrm>
            <a:off x="1097281" y="6459787"/>
            <a:ext cx="247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55" name="Google Shape;155;g138a1e40217_0_142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56" name="Google Shape;156;g138a1e40217_0_142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ítulo vertical y texto" type="vertTitleAndTx">
  <p:cSld name="VERTICAL_TITLE_AND_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38a1e40217_0_148"/>
          <p:cNvSpPr/>
          <p:nvPr/>
        </p:nvSpPr>
        <p:spPr>
          <a:xfrm>
            <a:off x="3176" y="6400800"/>
            <a:ext cx="121887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138a1e40217_0_148"/>
          <p:cNvSpPr/>
          <p:nvPr/>
        </p:nvSpPr>
        <p:spPr>
          <a:xfrm>
            <a:off x="16" y="6334316"/>
            <a:ext cx="12188700" cy="6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138a1e40217_0_148"/>
          <p:cNvSpPr txBox="1">
            <a:spLocks noGrp="1"/>
          </p:cNvSpPr>
          <p:nvPr>
            <p:ph type="title"/>
          </p:nvPr>
        </p:nvSpPr>
        <p:spPr>
          <a:xfrm rot="5400000">
            <a:off x="7159350" y="1977852"/>
            <a:ext cx="57600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138a1e40217_0_148"/>
          <p:cNvSpPr txBox="1">
            <a:spLocks noGrp="1"/>
          </p:cNvSpPr>
          <p:nvPr>
            <p:ph type="body" idx="1"/>
          </p:nvPr>
        </p:nvSpPr>
        <p:spPr>
          <a:xfrm rot="5400000">
            <a:off x="1825351" y="-574847"/>
            <a:ext cx="57600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62" name="Google Shape;162;g138a1e40217_0_148"/>
          <p:cNvSpPr txBox="1">
            <a:spLocks noGrp="1"/>
          </p:cNvSpPr>
          <p:nvPr>
            <p:ph type="dt" idx="10"/>
          </p:nvPr>
        </p:nvSpPr>
        <p:spPr>
          <a:xfrm>
            <a:off x="1097281" y="6459787"/>
            <a:ext cx="247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63" name="Google Shape;163;g138a1e40217_0_148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64" name="Google Shape;164;g138a1e40217_0_148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138a1e40217_0_16"/>
          <p:cNvSpPr txBox="1">
            <a:spLocks noGrp="1"/>
          </p:cNvSpPr>
          <p:nvPr>
            <p:ph type="title"/>
          </p:nvPr>
        </p:nvSpPr>
        <p:spPr>
          <a:xfrm>
            <a:off x="1097280" y="286605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138a1e40217_0_16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28" name="Google Shape;28;g138a1e40217_0_16"/>
          <p:cNvSpPr txBox="1">
            <a:spLocks noGrp="1"/>
          </p:cNvSpPr>
          <p:nvPr>
            <p:ph type="dt" idx="10"/>
          </p:nvPr>
        </p:nvSpPr>
        <p:spPr>
          <a:xfrm>
            <a:off x="1097281" y="6459787"/>
            <a:ext cx="247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29" name="Google Shape;29;g138a1e40217_0_16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30" name="Google Shape;30;g138a1e40217_0_16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on ">
  <p:cSld name="Encabezado de Seccion 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8a1e40217_0_156"/>
          <p:cNvSpPr txBox="1">
            <a:spLocks noGrp="1"/>
          </p:cNvSpPr>
          <p:nvPr>
            <p:ph type="title"/>
          </p:nvPr>
        </p:nvSpPr>
        <p:spPr>
          <a:xfrm>
            <a:off x="551384" y="2051019"/>
            <a:ext cx="107808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Calibri"/>
              <a:buNone/>
              <a:defRPr sz="5378" b="0">
                <a:solidFill>
                  <a:srgbClr val="C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g138a1e40217_0_156"/>
          <p:cNvSpPr txBox="1">
            <a:spLocks noGrp="1"/>
          </p:cNvSpPr>
          <p:nvPr>
            <p:ph type="body" idx="1"/>
          </p:nvPr>
        </p:nvSpPr>
        <p:spPr>
          <a:xfrm>
            <a:off x="551384" y="4359587"/>
            <a:ext cx="9229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1800"/>
              <a:buNone/>
              <a:defRPr sz="1793">
                <a:solidFill>
                  <a:srgbClr val="C00000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900"/>
              <a:buNone/>
              <a:defRPr sz="896"/>
            </a:lvl2pPr>
            <a:lvl3pPr marL="1371600" lvl="2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750"/>
              <a:buNone/>
              <a:defRPr sz="747"/>
            </a:lvl3pPr>
            <a:lvl4pPr marL="1828800" lvl="3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675"/>
              <a:buNone/>
              <a:defRPr sz="672"/>
            </a:lvl4pPr>
            <a:lvl5pPr marL="2286000" lvl="4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675"/>
              <a:buNone/>
              <a:defRPr sz="672"/>
            </a:lvl5pPr>
            <a:lvl6pPr marL="2743200" lvl="5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675"/>
              <a:buNone/>
              <a:defRPr sz="672"/>
            </a:lvl6pPr>
            <a:lvl7pPr marL="3200400" lvl="6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675"/>
              <a:buNone/>
              <a:defRPr sz="672"/>
            </a:lvl7pPr>
            <a:lvl8pPr marL="3657600" lvl="7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675"/>
              <a:buNone/>
              <a:defRPr sz="672"/>
            </a:lvl8pPr>
            <a:lvl9pPr marL="4114800" lvl="8" indent="-2286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675"/>
              <a:buNone/>
              <a:defRPr sz="672"/>
            </a:lvl9pPr>
          </a:lstStyle>
          <a:p>
            <a:endParaRPr/>
          </a:p>
        </p:txBody>
      </p:sp>
      <p:sp>
        <p:nvSpPr>
          <p:cNvPr id="168" name="Google Shape;168;g138a1e40217_0_156"/>
          <p:cNvSpPr txBox="1">
            <a:spLocks noGrp="1"/>
          </p:cNvSpPr>
          <p:nvPr>
            <p:ph type="dt" idx="10"/>
          </p:nvPr>
        </p:nvSpPr>
        <p:spPr>
          <a:xfrm>
            <a:off x="3211248" y="6481096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C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69" name="Google Shape;169;g138a1e40217_0_156"/>
          <p:cNvSpPr txBox="1">
            <a:spLocks noGrp="1"/>
          </p:cNvSpPr>
          <p:nvPr>
            <p:ph type="ftr" idx="11"/>
          </p:nvPr>
        </p:nvSpPr>
        <p:spPr>
          <a:xfrm>
            <a:off x="685800" y="6481102"/>
            <a:ext cx="28179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C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70" name="Google Shape;170;g138a1e40217_0_156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75808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os objetos">
  <p:cSld name="1_Dos objetos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8a1e40217_0_162"/>
          <p:cNvSpPr txBox="1">
            <a:spLocks noGrp="1"/>
          </p:cNvSpPr>
          <p:nvPr>
            <p:ph type="title"/>
          </p:nvPr>
        </p:nvSpPr>
        <p:spPr>
          <a:xfrm>
            <a:off x="1097280" y="286605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000"/>
              <a:buFont typeface="Calibri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g138a1e40217_0_162"/>
          <p:cNvSpPr txBox="1">
            <a:spLocks noGrp="1"/>
          </p:cNvSpPr>
          <p:nvPr>
            <p:ph type="body" idx="1"/>
          </p:nvPr>
        </p:nvSpPr>
        <p:spPr>
          <a:xfrm>
            <a:off x="676656" y="1998134"/>
            <a:ext cx="4663500" cy="3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Arial"/>
              <a:buChar char="»"/>
              <a:defRPr sz="1793"/>
            </a:lvl1pPr>
            <a:lvl2pPr marL="914400" lvl="1" indent="-32385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 "/>
              <a:defRPr sz="1494"/>
            </a:lvl2pPr>
            <a:lvl3pPr marL="1371600" lvl="2" indent="-314325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Clr>
                <a:srgbClr val="C00000"/>
              </a:buClr>
              <a:buSzPts val="1350"/>
              <a:buFont typeface="Arial"/>
              <a:buChar char=" "/>
              <a:defRPr sz="1345"/>
            </a:lvl3pPr>
            <a:lvl4pPr marL="1828800" lvl="3" indent="-3048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 "/>
              <a:defRPr sz="1195"/>
            </a:lvl4pPr>
            <a:lvl5pPr marL="2286000" lvl="4" indent="-3048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 "/>
              <a:defRPr sz="1195"/>
            </a:lvl5pPr>
            <a:lvl6pPr marL="2743200" lvl="5" indent="-3048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200"/>
              <a:buChar char="◦"/>
              <a:defRPr sz="1195"/>
            </a:lvl6pPr>
            <a:lvl7pPr marL="3200400" lvl="6" indent="-3048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200"/>
              <a:buChar char="◦"/>
              <a:defRPr sz="1195"/>
            </a:lvl7pPr>
            <a:lvl8pPr marL="3657600" lvl="7" indent="-3048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200"/>
              <a:buChar char="◦"/>
              <a:defRPr sz="1195"/>
            </a:lvl8pPr>
            <a:lvl9pPr marL="4114800" lvl="8" indent="-3048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200"/>
              <a:buChar char="◦"/>
              <a:defRPr sz="1195"/>
            </a:lvl9pPr>
          </a:lstStyle>
          <a:p>
            <a:endParaRPr/>
          </a:p>
        </p:txBody>
      </p:sp>
      <p:sp>
        <p:nvSpPr>
          <p:cNvPr id="174" name="Google Shape;174;g138a1e40217_0_162"/>
          <p:cNvSpPr txBox="1">
            <a:spLocks noGrp="1"/>
          </p:cNvSpPr>
          <p:nvPr>
            <p:ph type="body" idx="2"/>
          </p:nvPr>
        </p:nvSpPr>
        <p:spPr>
          <a:xfrm>
            <a:off x="6011331" y="1998134"/>
            <a:ext cx="4663500" cy="3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Arial"/>
              <a:buChar char="»"/>
              <a:defRPr sz="1793"/>
            </a:lvl1pPr>
            <a:lvl2pPr marL="914400" lvl="1" indent="-32385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 "/>
              <a:defRPr sz="1494"/>
            </a:lvl2pPr>
            <a:lvl3pPr marL="1371600" lvl="2" indent="-314325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Clr>
                <a:srgbClr val="C00000"/>
              </a:buClr>
              <a:buSzPts val="1350"/>
              <a:buFont typeface="Arial"/>
              <a:buChar char=" "/>
              <a:defRPr sz="1345"/>
            </a:lvl3pPr>
            <a:lvl4pPr marL="1828800" lvl="3" indent="-3048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 "/>
              <a:defRPr sz="1195"/>
            </a:lvl4pPr>
            <a:lvl5pPr marL="2286000" lvl="4" indent="-3048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 "/>
              <a:defRPr sz="1195"/>
            </a:lvl5pPr>
            <a:lvl6pPr marL="2743200" lvl="5" indent="-3048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200"/>
              <a:buChar char="◦"/>
              <a:defRPr sz="1195"/>
            </a:lvl6pPr>
            <a:lvl7pPr marL="3200400" lvl="6" indent="-3048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200"/>
              <a:buChar char="◦"/>
              <a:defRPr sz="1195"/>
            </a:lvl7pPr>
            <a:lvl8pPr marL="3657600" lvl="7" indent="-3048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200"/>
              <a:buChar char="◦"/>
              <a:defRPr sz="1195"/>
            </a:lvl8pPr>
            <a:lvl9pPr marL="4114800" lvl="8" indent="-3048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200"/>
              <a:buChar char="◦"/>
              <a:defRPr sz="1195"/>
            </a:lvl9pPr>
          </a:lstStyle>
          <a:p>
            <a:endParaRPr/>
          </a:p>
        </p:txBody>
      </p:sp>
      <p:sp>
        <p:nvSpPr>
          <p:cNvPr id="175" name="Google Shape;175;g138a1e40217_0_162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176" name="Google Shape;176;g138a1e40217_0_162"/>
          <p:cNvSpPr txBox="1">
            <a:spLocks noGrp="1"/>
          </p:cNvSpPr>
          <p:nvPr>
            <p:ph type="body" idx="3"/>
          </p:nvPr>
        </p:nvSpPr>
        <p:spPr>
          <a:xfrm>
            <a:off x="5951986" y="6509540"/>
            <a:ext cx="2162400" cy="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25"/>
              <a:buNone/>
              <a:defRPr sz="822" b="0" i="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050"/>
              <a:buNone/>
              <a:defRPr sz="1046"/>
            </a:lvl2pPr>
            <a:lvl3pPr marL="1371600" lvl="2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050"/>
              <a:buNone/>
              <a:defRPr sz="1046"/>
            </a:lvl3pPr>
            <a:lvl4pPr marL="1828800" lvl="3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050"/>
              <a:buNone/>
              <a:defRPr sz="1046"/>
            </a:lvl4pPr>
            <a:lvl5pPr marL="2286000" lvl="4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050"/>
              <a:buNone/>
              <a:defRPr sz="1046"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77" name="Google Shape;177;g138a1e40217_0_162"/>
          <p:cNvSpPr txBox="1">
            <a:spLocks noGrp="1"/>
          </p:cNvSpPr>
          <p:nvPr>
            <p:ph type="dt" idx="10"/>
          </p:nvPr>
        </p:nvSpPr>
        <p:spPr>
          <a:xfrm>
            <a:off x="2898949" y="6511630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78" name="Google Shape;178;g138a1e40217_0_162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Normal con fuente ">
  <p:cSld name="3_Normal con fuente ">
    <p:bg>
      <p:bgPr>
        <a:solidFill>
          <a:schemeClr val="lt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38a1e40217_0_170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138a1e40217_0_170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182" name="Google Shape;182;g138a1e40217_0_17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138a1e40217_0_170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cxnSp>
        <p:nvCxnSpPr>
          <p:cNvPr id="184" name="Google Shape;184;g138a1e40217_0_17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5" name="Google Shape;185;g138a1e40217_0_170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86" name="Google Shape;186;g138a1e40217_0_170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87" name="Google Shape;187;g138a1e40217_0_17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8" name="Google Shape;188;g138a1e40217_0_17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Normal con fuente ">
  <p:cSld name="3_Normal con fuente  2"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38a1e40217_0_180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g138a1e40217_0_180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192" name="Google Shape;192;g138a1e40217_0_18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138a1e40217_0_180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cxnSp>
        <p:nvCxnSpPr>
          <p:cNvPr id="194" name="Google Shape;194;g138a1e40217_0_18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5" name="Google Shape;195;g138a1e40217_0_180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96" name="Google Shape;196;g138a1e40217_0_180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97" name="Google Shape;197;g138a1e40217_0_18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8" name="Google Shape;198;g138a1e40217_0_18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Normal con fuente ">
  <p:cSld name="4_Normal con fuente ">
    <p:bg>
      <p:bgPr>
        <a:solidFill>
          <a:schemeClr val="lt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38a1e40217_0_190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g138a1e40217_0_190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202" name="Google Shape;202;g138a1e40217_0_19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138a1e40217_0_190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cxnSp>
        <p:nvCxnSpPr>
          <p:cNvPr id="204" name="Google Shape;204;g138a1e40217_0_19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Google Shape;205;g138a1e40217_0_190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206" name="Google Shape;206;g138a1e40217_0_190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207" name="Google Shape;207;g138a1e40217_0_19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8" name="Google Shape;208;g138a1e40217_0_19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Normal con fuente ">
  <p:cSld name="5_Normal con fuente ">
    <p:bg>
      <p:bgPr>
        <a:solidFill>
          <a:schemeClr val="l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38a1e40217_0_200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g138a1e40217_0_200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212" name="Google Shape;212;g138a1e40217_0_20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138a1e40217_0_200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cxnSp>
        <p:nvCxnSpPr>
          <p:cNvPr id="214" name="Google Shape;214;g138a1e40217_0_20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5" name="Google Shape;215;g138a1e40217_0_200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216" name="Google Shape;216;g138a1e40217_0_200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217" name="Google Shape;217;g138a1e40217_0_20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8" name="Google Shape;218;g138a1e40217_0_20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Normal con fuente ">
  <p:cSld name="6_Normal con fuente ">
    <p:bg>
      <p:bgPr>
        <a:solidFill>
          <a:schemeClr val="lt1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38a1e40217_0_210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g138a1e40217_0_210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222" name="Google Shape;222;g138a1e40217_0_21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g138a1e40217_0_210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cxnSp>
        <p:nvCxnSpPr>
          <p:cNvPr id="224" name="Google Shape;224;g138a1e40217_0_21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5" name="Google Shape;225;g138a1e40217_0_210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226" name="Google Shape;226;g138a1e40217_0_210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227" name="Google Shape;227;g138a1e40217_0_21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8" name="Google Shape;228;g138a1e40217_0_21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Normal con fuente ">
  <p:cSld name="7_Normal con fuente ">
    <p:bg>
      <p:bgPr>
        <a:solidFill>
          <a:schemeClr val="lt1"/>
        </a:solidFill>
        <a:effectLst/>
      </p:bgPr>
    </p:bg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38a1e40217_0_220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g138a1e40217_0_220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232" name="Google Shape;232;g138a1e40217_0_22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138a1e40217_0_220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cxnSp>
        <p:nvCxnSpPr>
          <p:cNvPr id="234" name="Google Shape;234;g138a1e40217_0_22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5" name="Google Shape;235;g138a1e40217_0_220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236" name="Google Shape;236;g138a1e40217_0_220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237" name="Google Shape;237;g138a1e40217_0_22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8" name="Google Shape;238;g138a1e40217_0_22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Normal con fuente ">
  <p:cSld name="9_Normal con fuente ">
    <p:bg>
      <p:bgPr>
        <a:solidFill>
          <a:schemeClr val="lt1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38a1e40217_0_230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g138a1e40217_0_230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242" name="Google Shape;242;g138a1e40217_0_23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138a1e40217_0_230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cxnSp>
        <p:nvCxnSpPr>
          <p:cNvPr id="244" name="Google Shape;244;g138a1e40217_0_23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5" name="Google Shape;245;g138a1e40217_0_230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246" name="Google Shape;246;g138a1e40217_0_230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247" name="Google Shape;247;g138a1e40217_0_23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8" name="Google Shape;248;g138a1e40217_0_23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Normal con fuente ">
  <p:cSld name="10_Normal con fuente ">
    <p:bg>
      <p:bgPr>
        <a:solidFill>
          <a:schemeClr val="lt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38a1e40217_0_240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g138a1e40217_0_240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252" name="Google Shape;252;g138a1e40217_0_24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138a1e40217_0_240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cxnSp>
        <p:nvCxnSpPr>
          <p:cNvPr id="254" name="Google Shape;254;g138a1e40217_0_24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5" name="Google Shape;255;g138a1e40217_0_240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256" name="Google Shape;256;g138a1e40217_0_240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257" name="Google Shape;257;g138a1e40217_0_24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8" name="Google Shape;258;g138a1e40217_0_24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cabezado de sección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138a1e40217_0_22"/>
          <p:cNvSpPr/>
          <p:nvPr/>
        </p:nvSpPr>
        <p:spPr>
          <a:xfrm>
            <a:off x="3176" y="6400800"/>
            <a:ext cx="121887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g138a1e40217_0_22"/>
          <p:cNvSpPr/>
          <p:nvPr/>
        </p:nvSpPr>
        <p:spPr>
          <a:xfrm>
            <a:off x="16" y="6334316"/>
            <a:ext cx="12188700" cy="6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g138a1e40217_0_22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7968" b="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g138a1e40217_0_22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2400"/>
              <a:buNone/>
              <a:defRPr sz="239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None/>
              <a:defRPr sz="1793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594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None/>
              <a:defRPr sz="1394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None/>
              <a:defRPr sz="1394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None/>
              <a:defRPr sz="1394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None/>
              <a:defRPr sz="1394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None/>
              <a:defRPr sz="1394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400"/>
              <a:buNone/>
              <a:defRPr sz="1394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g138a1e40217_0_22"/>
          <p:cNvSpPr txBox="1">
            <a:spLocks noGrp="1"/>
          </p:cNvSpPr>
          <p:nvPr>
            <p:ph type="dt" idx="10"/>
          </p:nvPr>
        </p:nvSpPr>
        <p:spPr>
          <a:xfrm>
            <a:off x="1097281" y="6459787"/>
            <a:ext cx="247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37" name="Google Shape;37;g138a1e40217_0_22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38" name="Google Shape;38;g138a1e40217_0_22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cxnSp>
        <p:nvCxnSpPr>
          <p:cNvPr id="39" name="Google Shape;39;g138a1e40217_0_22"/>
          <p:cNvCxnSpPr/>
          <p:nvPr/>
        </p:nvCxnSpPr>
        <p:spPr>
          <a:xfrm>
            <a:off x="1207658" y="4343400"/>
            <a:ext cx="98754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Normal con fuente ">
  <p:cSld name="11_Normal con fuente ">
    <p:bg>
      <p:bgPr>
        <a:solidFill>
          <a:schemeClr val="lt1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8a1e40217_0_250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g138a1e40217_0_250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262" name="Google Shape;262;g138a1e40217_0_25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138a1e40217_0_250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cxnSp>
        <p:nvCxnSpPr>
          <p:cNvPr id="264" name="Google Shape;264;g138a1e40217_0_25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5" name="Google Shape;265;g138a1e40217_0_250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266" name="Google Shape;266;g138a1e40217_0_250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267" name="Google Shape;267;g138a1e40217_0_25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g138a1e40217_0_25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Normal con fuente ">
  <p:cSld name="15_Normal con fuente ">
    <p:bg>
      <p:bgPr>
        <a:solidFill>
          <a:schemeClr val="lt1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38a1e40217_0_260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g138a1e40217_0_260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272" name="Google Shape;272;g138a1e40217_0_26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g138a1e40217_0_260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cxnSp>
        <p:nvCxnSpPr>
          <p:cNvPr id="274" name="Google Shape;274;g138a1e40217_0_26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5" name="Google Shape;275;g138a1e40217_0_260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276" name="Google Shape;276;g138a1e40217_0_260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277" name="Google Shape;277;g138a1e40217_0_260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8" name="Google Shape;278;g138a1e40217_0_260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51717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 1">
  <p:cSld name="Imagen con título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38a1e40217_0_270"/>
          <p:cNvSpPr txBox="1">
            <a:spLocks noGrp="1"/>
          </p:cNvSpPr>
          <p:nvPr>
            <p:ph type="title"/>
          </p:nvPr>
        </p:nvSpPr>
        <p:spPr>
          <a:xfrm>
            <a:off x="653976" y="4737546"/>
            <a:ext cx="107808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300"/>
              <a:buFont typeface="Calibri"/>
              <a:buNone/>
              <a:defRPr sz="3300" b="0">
                <a:solidFill>
                  <a:srgbClr val="C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g138a1e40217_0_270"/>
          <p:cNvSpPr txBox="1">
            <a:spLocks noGrp="1"/>
          </p:cNvSpPr>
          <p:nvPr>
            <p:ph type="body" idx="1"/>
          </p:nvPr>
        </p:nvSpPr>
        <p:spPr>
          <a:xfrm>
            <a:off x="653976" y="5487888"/>
            <a:ext cx="9229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975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C00000"/>
                </a:solidFill>
              </a:defRPr>
            </a:lvl1pPr>
            <a:lvl2pPr marL="914400" lvl="1" indent="-22860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750"/>
              <a:buNone/>
              <a:defRPr sz="750"/>
            </a:lvl3pPr>
            <a:lvl4pPr marL="1828800" lvl="3" indent="-22860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675"/>
              <a:buNone/>
              <a:defRPr sz="675"/>
            </a:lvl4pPr>
            <a:lvl5pPr marL="2286000" lvl="4" indent="-22860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675"/>
              <a:buNone/>
              <a:defRPr sz="675"/>
            </a:lvl5pPr>
            <a:lvl6pPr marL="2743200" lvl="5" indent="-22860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675"/>
              <a:buNone/>
              <a:defRPr sz="675"/>
            </a:lvl6pPr>
            <a:lvl7pPr marL="3200400" lvl="6" indent="-22860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675"/>
              <a:buNone/>
              <a:defRPr sz="675"/>
            </a:lvl7pPr>
            <a:lvl8pPr marL="3657600" lvl="7" indent="-22860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675"/>
              <a:buNone/>
              <a:defRPr sz="675"/>
            </a:lvl8pPr>
            <a:lvl9pPr marL="4114800" lvl="8" indent="-228600" algn="l" rtl="0">
              <a:lnSpc>
                <a:spcPct val="85000"/>
              </a:lnSpc>
              <a:spcBef>
                <a:spcPts val="450"/>
              </a:spcBef>
              <a:spcAft>
                <a:spcPts val="400"/>
              </a:spcAft>
              <a:buClr>
                <a:srgbClr val="262626"/>
              </a:buClr>
              <a:buSzPts val="675"/>
              <a:buNone/>
              <a:defRPr sz="675"/>
            </a:lvl9pPr>
          </a:lstStyle>
          <a:p>
            <a:endParaRPr/>
          </a:p>
        </p:txBody>
      </p:sp>
      <p:sp>
        <p:nvSpPr>
          <p:cNvPr id="282" name="Google Shape;282;g138a1e40217_0_270"/>
          <p:cNvSpPr txBox="1">
            <a:spLocks noGrp="1"/>
          </p:cNvSpPr>
          <p:nvPr>
            <p:ph type="dt" idx="10"/>
          </p:nvPr>
        </p:nvSpPr>
        <p:spPr>
          <a:xfrm>
            <a:off x="3211248" y="6481096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C00000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283" name="Google Shape;283;g138a1e40217_0_270"/>
          <p:cNvSpPr txBox="1">
            <a:spLocks noGrp="1"/>
          </p:cNvSpPr>
          <p:nvPr>
            <p:ph type="ftr" idx="11"/>
          </p:nvPr>
        </p:nvSpPr>
        <p:spPr>
          <a:xfrm>
            <a:off x="685800" y="6481100"/>
            <a:ext cx="22419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C00000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284" name="Google Shape;284;g138a1e40217_0_270"/>
          <p:cNvSpPr txBox="1">
            <a:spLocks noGrp="1"/>
          </p:cNvSpPr>
          <p:nvPr>
            <p:ph type="sldNum" idx="12"/>
          </p:nvPr>
        </p:nvSpPr>
        <p:spPr>
          <a:xfrm>
            <a:off x="9265920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7725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 rtl="0">
              <a:spcBef>
                <a:spcPts val="0"/>
              </a:spcBef>
              <a:buNone/>
              <a:defRPr sz="7725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 rtl="0">
              <a:spcBef>
                <a:spcPts val="0"/>
              </a:spcBef>
              <a:buNone/>
              <a:defRPr sz="7725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 rtl="0">
              <a:spcBef>
                <a:spcPts val="0"/>
              </a:spcBef>
              <a:buNone/>
              <a:defRPr sz="7725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 rtl="0">
              <a:spcBef>
                <a:spcPts val="0"/>
              </a:spcBef>
              <a:buNone/>
              <a:defRPr sz="7725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 rtl="0">
              <a:spcBef>
                <a:spcPts val="0"/>
              </a:spcBef>
              <a:buNone/>
              <a:defRPr sz="7725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 rtl="0">
              <a:spcBef>
                <a:spcPts val="0"/>
              </a:spcBef>
              <a:buNone/>
              <a:defRPr sz="7725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 rtl="0">
              <a:spcBef>
                <a:spcPts val="0"/>
              </a:spcBef>
              <a:buNone/>
              <a:defRPr sz="7725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 rtl="0">
              <a:spcBef>
                <a:spcPts val="0"/>
              </a:spcBef>
              <a:buNone/>
              <a:defRPr sz="7725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pic>
        <p:nvPicPr>
          <p:cNvPr id="285" name="Google Shape;285;g138a1e40217_0_2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13" y="-5815"/>
            <a:ext cx="12192000" cy="4514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g138a1e40217_0_2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13" y="-5815"/>
            <a:ext cx="12192000" cy="451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38a1e40217_0_31"/>
          <p:cNvSpPr txBox="1">
            <a:spLocks noGrp="1"/>
          </p:cNvSpPr>
          <p:nvPr>
            <p:ph type="title"/>
          </p:nvPr>
        </p:nvSpPr>
        <p:spPr>
          <a:xfrm>
            <a:off x="1097280" y="286605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g138a1e40217_0_31"/>
          <p:cNvSpPr txBox="1">
            <a:spLocks noGrp="1"/>
          </p:cNvSpPr>
          <p:nvPr>
            <p:ph type="dt" idx="10"/>
          </p:nvPr>
        </p:nvSpPr>
        <p:spPr>
          <a:xfrm>
            <a:off x="1097281" y="6459787"/>
            <a:ext cx="247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43" name="Google Shape;43;g138a1e40217_0_31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44" name="Google Shape;44;g138a1e40217_0_31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Normal con fuente ">
  <p:cSld name="1_Normal con fuente 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38a1e40217_0_36"/>
          <p:cNvSpPr txBox="1">
            <a:spLocks noGrp="1"/>
          </p:cNvSpPr>
          <p:nvPr>
            <p:ph type="title"/>
          </p:nvPr>
        </p:nvSpPr>
        <p:spPr>
          <a:xfrm>
            <a:off x="623394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000"/>
              <a:buFont typeface="Calibri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g138a1e40217_0_36"/>
          <p:cNvSpPr txBox="1">
            <a:spLocks noGrp="1"/>
          </p:cNvSpPr>
          <p:nvPr>
            <p:ph type="sldNum" idx="12"/>
          </p:nvPr>
        </p:nvSpPr>
        <p:spPr>
          <a:xfrm>
            <a:off x="9249399" y="2852614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48" name="Google Shape;48;g138a1e40217_0_36"/>
          <p:cNvSpPr txBox="1">
            <a:spLocks noGrp="1"/>
          </p:cNvSpPr>
          <p:nvPr>
            <p:ph type="body" idx="1"/>
          </p:nvPr>
        </p:nvSpPr>
        <p:spPr>
          <a:xfrm>
            <a:off x="5951986" y="6509538"/>
            <a:ext cx="2162400" cy="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25"/>
              <a:buNone/>
              <a:defRPr sz="822" b="0" i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050"/>
              <a:buNone/>
              <a:defRPr sz="1046"/>
            </a:lvl2pPr>
            <a:lvl3pPr marL="1371600" lvl="2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050"/>
              <a:buNone/>
              <a:defRPr sz="1046"/>
            </a:lvl3pPr>
            <a:lvl4pPr marL="1828800" lvl="3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050"/>
              <a:buNone/>
              <a:defRPr sz="1046"/>
            </a:lvl4pPr>
            <a:lvl5pPr marL="2286000" lvl="4" indent="-2286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050"/>
              <a:buNone/>
              <a:defRPr sz="1046"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9" name="Google Shape;49;g138a1e40217_0_36"/>
          <p:cNvSpPr txBox="1">
            <a:spLocks noGrp="1"/>
          </p:cNvSpPr>
          <p:nvPr>
            <p:ph type="body" idx="2"/>
          </p:nvPr>
        </p:nvSpPr>
        <p:spPr>
          <a:xfrm>
            <a:off x="623392" y="1902579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0" name="Google Shape;50;g138a1e40217_0_36"/>
          <p:cNvSpPr txBox="1">
            <a:spLocks noGrp="1"/>
          </p:cNvSpPr>
          <p:nvPr>
            <p:ph type="dt" idx="10"/>
          </p:nvPr>
        </p:nvSpPr>
        <p:spPr>
          <a:xfrm>
            <a:off x="2567609" y="6543223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51" name="Google Shape;51;g138a1e40217_0_36"/>
          <p:cNvSpPr txBox="1">
            <a:spLocks noGrp="1"/>
          </p:cNvSpPr>
          <p:nvPr>
            <p:ph type="ftr" idx="11"/>
          </p:nvPr>
        </p:nvSpPr>
        <p:spPr>
          <a:xfrm>
            <a:off x="168981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52" name="Google Shape;52;g138a1e40217_0_36"/>
          <p:cNvSpPr txBox="1"/>
          <p:nvPr/>
        </p:nvSpPr>
        <p:spPr>
          <a:xfrm>
            <a:off x="5176315" y="6484429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Fuente:</a:t>
            </a:r>
            <a:endParaRPr sz="822" b="0" i="0" u="none" strike="noStrike" cap="non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3" name="Google Shape;53;g138a1e40217_0_36"/>
          <p:cNvCxnSpPr/>
          <p:nvPr/>
        </p:nvCxnSpPr>
        <p:spPr>
          <a:xfrm>
            <a:off x="623393" y="1772816"/>
            <a:ext cx="107727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a de título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38a1e40217_0_45"/>
          <p:cNvSpPr/>
          <p:nvPr/>
        </p:nvSpPr>
        <p:spPr>
          <a:xfrm>
            <a:off x="3176" y="6400800"/>
            <a:ext cx="121887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g138a1e40217_0_45"/>
          <p:cNvSpPr/>
          <p:nvPr/>
        </p:nvSpPr>
        <p:spPr>
          <a:xfrm>
            <a:off x="16" y="6334316"/>
            <a:ext cx="12188700" cy="6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138a1e40217_0_45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7968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g138a1e40217_0_45"/>
          <p:cNvSpPr txBox="1"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SzPts val="2400"/>
              <a:buNone/>
              <a:defRPr sz="239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2400"/>
              <a:buNone/>
              <a:defRPr sz="2390"/>
            </a:lvl2pPr>
            <a:lvl3pPr lvl="2" algn="ctr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2400"/>
              <a:buNone/>
              <a:defRPr sz="2390"/>
            </a:lvl3pPr>
            <a:lvl4pPr lvl="3" algn="ctr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2000"/>
              <a:buNone/>
              <a:defRPr sz="1992"/>
            </a:lvl4pPr>
            <a:lvl5pPr lvl="4" algn="ctr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2000"/>
              <a:buNone/>
              <a:defRPr sz="1992"/>
            </a:lvl5pPr>
            <a:lvl6pPr lvl="5" algn="ctr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2000"/>
              <a:buNone/>
              <a:defRPr sz="1992"/>
            </a:lvl6pPr>
            <a:lvl7pPr lvl="6" algn="ctr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2000"/>
              <a:buNone/>
              <a:defRPr sz="1992"/>
            </a:lvl7pPr>
            <a:lvl8pPr lvl="7" algn="ctr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2000"/>
              <a:buNone/>
              <a:defRPr sz="1992"/>
            </a:lvl8pPr>
            <a:lvl9pPr lvl="8" algn="ctr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2000"/>
              <a:buNone/>
              <a:defRPr sz="1992"/>
            </a:lvl9pPr>
          </a:lstStyle>
          <a:p>
            <a:endParaRPr/>
          </a:p>
        </p:txBody>
      </p:sp>
      <p:sp>
        <p:nvSpPr>
          <p:cNvPr id="59" name="Google Shape;59;g138a1e40217_0_45"/>
          <p:cNvSpPr txBox="1">
            <a:spLocks noGrp="1"/>
          </p:cNvSpPr>
          <p:nvPr>
            <p:ph type="dt" idx="10"/>
          </p:nvPr>
        </p:nvSpPr>
        <p:spPr>
          <a:xfrm>
            <a:off x="1097281" y="6459787"/>
            <a:ext cx="247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60" name="Google Shape;60;g138a1e40217_0_45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61" name="Google Shape;61;g138a1e40217_0_45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cxnSp>
        <p:nvCxnSpPr>
          <p:cNvPr id="62" name="Google Shape;62;g138a1e40217_0_45"/>
          <p:cNvCxnSpPr/>
          <p:nvPr/>
        </p:nvCxnSpPr>
        <p:spPr>
          <a:xfrm>
            <a:off x="1207658" y="4343400"/>
            <a:ext cx="98754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ormal con fuente ">
  <p:cSld name="Normal con fuente 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38a1e40217_0_54"/>
          <p:cNvSpPr txBox="1">
            <a:spLocks noGrp="1"/>
          </p:cNvSpPr>
          <p:nvPr>
            <p:ph type="title"/>
          </p:nvPr>
        </p:nvSpPr>
        <p:spPr>
          <a:xfrm>
            <a:off x="645393" y="11663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000"/>
              <a:buFont typeface="Calibri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g138a1e40217_0_54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66" name="Google Shape;66;g138a1e40217_0_54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Fuente:</a:t>
            </a:r>
            <a:endParaRPr sz="822" b="0" i="0" u="none" strike="noStrike" cap="none">
              <a:solidFill>
                <a:srgbClr val="E4E9E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g138a1e40217_0_54"/>
          <p:cNvSpPr txBox="1">
            <a:spLocks noGrp="1"/>
          </p:cNvSpPr>
          <p:nvPr>
            <p:ph type="body" idx="1"/>
          </p:nvPr>
        </p:nvSpPr>
        <p:spPr>
          <a:xfrm>
            <a:off x="788830" y="2924945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195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199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398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398"/>
              </a:spcBef>
              <a:spcAft>
                <a:spcPts val="398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68" name="Google Shape;68;g138a1e40217_0_54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69" name="Google Shape;69;g138a1e40217_0_54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70" name="Google Shape;70;g138a1e40217_0_54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Fuente:</a:t>
            </a:r>
            <a:endParaRPr sz="822" b="0" i="0" u="none" strike="noStrike" cap="none">
              <a:solidFill>
                <a:srgbClr val="E4E9E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Normal con fuente ">
  <p:cSld name="2_Normal con fuente ">
    <p:bg>
      <p:bgPr>
        <a:solidFill>
          <a:schemeClr val="lt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38a1e40217_0_62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g138a1e40217_0_62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74" name="Google Shape;74;g138a1e40217_0_62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138a1e40217_0_62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85000"/>
              </a:lnSpc>
              <a:spcBef>
                <a:spcPts val="971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Arial"/>
              <a:buChar char="»"/>
              <a:defRPr/>
            </a:lvl1pPr>
            <a:lvl2pPr marL="914400" lvl="1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800"/>
              <a:buChar char=" "/>
              <a:defRPr/>
            </a:lvl2pPr>
            <a:lvl3pPr marL="1371600" lvl="2" indent="-32385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500"/>
              <a:buChar char=" "/>
              <a:defRPr/>
            </a:lvl3pPr>
            <a:lvl4pPr marL="1828800" lvl="3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4pPr>
            <a:lvl5pPr marL="2286000" lvl="4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5pPr>
            <a:lvl6pPr marL="2743200" lvl="5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6pPr>
            <a:lvl7pPr marL="3200400" lvl="6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7pPr>
            <a:lvl8pPr marL="3657600" lvl="7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8pPr>
            <a:lvl9pPr marL="4114800" lvl="8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9pPr>
          </a:lstStyle>
          <a:p>
            <a:endParaRPr/>
          </a:p>
        </p:txBody>
      </p:sp>
      <p:cxnSp>
        <p:nvCxnSpPr>
          <p:cNvPr id="76" name="Google Shape;76;g138a1e40217_0_62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BF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7" name="Google Shape;77;g138a1e40217_0_62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78" name="Google Shape;78;g138a1e40217_0_62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79" name="Google Shape;79;g138a1e40217_0_62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" name="Google Shape;80;g138a1e40217_0_62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BF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Normal con fuente ">
  <p:cSld name="2_Normal con fuente  2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8a1e40217_0_72"/>
          <p:cNvSpPr txBox="1">
            <a:spLocks noGrp="1"/>
          </p:cNvSpPr>
          <p:nvPr>
            <p:ph type="title"/>
          </p:nvPr>
        </p:nvSpPr>
        <p:spPr>
          <a:xfrm>
            <a:off x="623395" y="643372"/>
            <a:ext cx="107727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988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g138a1e40217_0_72"/>
          <p:cNvSpPr txBox="1">
            <a:spLocks noGrp="1"/>
          </p:cNvSpPr>
          <p:nvPr>
            <p:ph type="sldNum" idx="12"/>
          </p:nvPr>
        </p:nvSpPr>
        <p:spPr>
          <a:xfrm>
            <a:off x="9249399" y="2852616"/>
            <a:ext cx="2926200" cy="1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84" name="Google Shape;84;g138a1e40217_0_72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g138a1e40217_0_72"/>
          <p:cNvSpPr txBox="1">
            <a:spLocks noGrp="1"/>
          </p:cNvSpPr>
          <p:nvPr>
            <p:ph type="body" idx="1"/>
          </p:nvPr>
        </p:nvSpPr>
        <p:spPr>
          <a:xfrm>
            <a:off x="623392" y="1902581"/>
            <a:ext cx="9793200" cy="4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85000"/>
              </a:lnSpc>
              <a:spcBef>
                <a:spcPts val="971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Arial"/>
              <a:buChar char="»"/>
              <a:defRPr/>
            </a:lvl1pPr>
            <a:lvl2pPr marL="914400" lvl="1" indent="-34290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800"/>
              <a:buChar char=" "/>
              <a:defRPr/>
            </a:lvl2pPr>
            <a:lvl3pPr marL="1371600" lvl="2" indent="-323850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500"/>
              <a:buChar char=" "/>
              <a:defRPr/>
            </a:lvl3pPr>
            <a:lvl4pPr marL="1828800" lvl="3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4pPr>
            <a:lvl5pPr marL="2286000" lvl="4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5pPr>
            <a:lvl6pPr marL="2743200" lvl="5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6pPr>
            <a:lvl7pPr marL="3200400" lvl="6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7pPr>
            <a:lvl8pPr marL="3657600" lvl="7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8pPr>
            <a:lvl9pPr marL="4114800" lvl="8" indent="-314325" algn="l">
              <a:lnSpc>
                <a:spcPct val="85000"/>
              </a:lnSpc>
              <a:spcBef>
                <a:spcPts val="448"/>
              </a:spcBef>
              <a:spcAft>
                <a:spcPts val="0"/>
              </a:spcAft>
              <a:buSzPts val="1350"/>
              <a:buChar char=" "/>
              <a:defRPr/>
            </a:lvl9pPr>
          </a:lstStyle>
          <a:p>
            <a:endParaRPr/>
          </a:p>
        </p:txBody>
      </p:sp>
      <p:cxnSp>
        <p:nvCxnSpPr>
          <p:cNvPr id="86" name="Google Shape;86;g138a1e40217_0_72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BF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" name="Google Shape;87;g138a1e40217_0_72"/>
          <p:cNvSpPr txBox="1">
            <a:spLocks noGrp="1"/>
          </p:cNvSpPr>
          <p:nvPr>
            <p:ph type="dt" idx="10"/>
          </p:nvPr>
        </p:nvSpPr>
        <p:spPr>
          <a:xfrm>
            <a:off x="2567609" y="6543225"/>
            <a:ext cx="825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88" name="Google Shape;88;g138a1e40217_0_72"/>
          <p:cNvSpPr txBox="1">
            <a:spLocks noGrp="1"/>
          </p:cNvSpPr>
          <p:nvPr>
            <p:ph type="ftr" idx="11"/>
          </p:nvPr>
        </p:nvSpPr>
        <p:spPr>
          <a:xfrm>
            <a:off x="168982" y="6554697"/>
            <a:ext cx="2154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46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89" name="Google Shape;89;g138a1e40217_0_72"/>
          <p:cNvSpPr txBox="1"/>
          <p:nvPr/>
        </p:nvSpPr>
        <p:spPr>
          <a:xfrm>
            <a:off x="5176317" y="6484431"/>
            <a:ext cx="662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00" rIns="91050" bIns="455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2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Fuente:</a:t>
            </a:r>
            <a:endParaRPr sz="822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0" name="Google Shape;90;g138a1e40217_0_72"/>
          <p:cNvCxnSpPr/>
          <p:nvPr/>
        </p:nvCxnSpPr>
        <p:spPr>
          <a:xfrm>
            <a:off x="623396" y="1772816"/>
            <a:ext cx="10772700" cy="0"/>
          </a:xfrm>
          <a:prstGeom prst="straightConnector1">
            <a:avLst/>
          </a:prstGeom>
          <a:noFill/>
          <a:ln w="9525" cap="flat" cmpd="sng">
            <a:solidFill>
              <a:srgbClr val="BF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38a1e40217_0_0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g138a1e40217_0_0"/>
          <p:cNvSpPr/>
          <p:nvPr/>
        </p:nvSpPr>
        <p:spPr>
          <a:xfrm>
            <a:off x="16" y="6334316"/>
            <a:ext cx="121920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050" tIns="91050" rIns="91050" bIns="91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9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g138a1e40217_0_0"/>
          <p:cNvSpPr txBox="1">
            <a:spLocks noGrp="1"/>
          </p:cNvSpPr>
          <p:nvPr>
            <p:ph type="title"/>
          </p:nvPr>
        </p:nvSpPr>
        <p:spPr>
          <a:xfrm>
            <a:off x="1097280" y="286605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g138a1e40217_0_0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g138a1e40217_0_0"/>
          <p:cNvSpPr txBox="1">
            <a:spLocks noGrp="1"/>
          </p:cNvSpPr>
          <p:nvPr>
            <p:ph type="dt" idx="10"/>
          </p:nvPr>
        </p:nvSpPr>
        <p:spPr>
          <a:xfrm>
            <a:off x="1097281" y="6459787"/>
            <a:ext cx="247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9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s-AR"/>
              <a:t>2022</a:t>
            </a:r>
            <a:endParaRPr/>
          </a:p>
        </p:txBody>
      </p:sp>
      <p:sp>
        <p:nvSpPr>
          <p:cNvPr id="15" name="Google Shape;15;g138a1e40217_0_0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9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s-AR"/>
              <a:t>Ingeniería de Software I</a:t>
            </a:r>
            <a:endParaRPr/>
          </a:p>
        </p:txBody>
      </p:sp>
      <p:sp>
        <p:nvSpPr>
          <p:cNvPr id="16" name="Google Shape;16;g138a1e40217_0_0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46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cxnSp>
        <p:nvCxnSpPr>
          <p:cNvPr id="17" name="Google Shape;17;g138a1e40217_0_0"/>
          <p:cNvCxnSpPr/>
          <p:nvPr/>
        </p:nvCxnSpPr>
        <p:spPr>
          <a:xfrm>
            <a:off x="1193532" y="1737845"/>
            <a:ext cx="99669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"/>
          <p:cNvSpPr txBox="1">
            <a:spLocks noGrp="1"/>
          </p:cNvSpPr>
          <p:nvPr>
            <p:ph type="title"/>
          </p:nvPr>
        </p:nvSpPr>
        <p:spPr>
          <a:xfrm>
            <a:off x="653976" y="4737546"/>
            <a:ext cx="10780776" cy="613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300"/>
              <a:buFont typeface="Calibri"/>
              <a:buNone/>
            </a:pPr>
            <a:r>
              <a:rPr lang="en-US" dirty="0" err="1">
                <a:solidFill>
                  <a:schemeClr val="tx1"/>
                </a:solidFill>
              </a:rPr>
              <a:t>Ingeniería</a:t>
            </a:r>
            <a:r>
              <a:rPr lang="en-US" dirty="0">
                <a:solidFill>
                  <a:schemeClr val="tx1"/>
                </a:solidFill>
              </a:rPr>
              <a:t> de Software I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95" name="Google Shape;295;p1"/>
          <p:cNvSpPr txBox="1">
            <a:spLocks noGrp="1"/>
          </p:cNvSpPr>
          <p:nvPr>
            <p:ph type="dt" idx="10"/>
          </p:nvPr>
        </p:nvSpPr>
        <p:spPr>
          <a:xfrm>
            <a:off x="3211248" y="6481096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2022</a:t>
            </a:r>
            <a:endParaRPr/>
          </a:p>
        </p:txBody>
      </p:sp>
      <p:sp>
        <p:nvSpPr>
          <p:cNvPr id="296" name="Google Shape;296;p1"/>
          <p:cNvSpPr txBox="1">
            <a:spLocks noGrp="1"/>
          </p:cNvSpPr>
          <p:nvPr>
            <p:ph type="ftr" idx="11"/>
          </p:nvPr>
        </p:nvSpPr>
        <p:spPr>
          <a:xfrm>
            <a:off x="685800" y="6481100"/>
            <a:ext cx="2241848" cy="302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297" name="Google Shape;297;p1"/>
          <p:cNvSpPr txBox="1">
            <a:spLocks noGrp="1"/>
          </p:cNvSpPr>
          <p:nvPr>
            <p:ph type="sldNum" idx="12"/>
          </p:nvPr>
        </p:nvSpPr>
        <p:spPr>
          <a:xfrm>
            <a:off x="9265920" y="2780930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298" name="Google Shape;298;p1"/>
          <p:cNvSpPr txBox="1">
            <a:spLocks noGrp="1"/>
          </p:cNvSpPr>
          <p:nvPr>
            <p:ph type="body" idx="1"/>
          </p:nvPr>
        </p:nvSpPr>
        <p:spPr>
          <a:xfrm>
            <a:off x="653976" y="5487888"/>
            <a:ext cx="922934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0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- Diagrama</a:t>
            </a:r>
            <a:endParaRPr sz="4400" b="1"/>
          </a:p>
        </p:txBody>
      </p:sp>
      <p:sp>
        <p:nvSpPr>
          <p:cNvPr id="405" name="Google Shape;405;p10"/>
          <p:cNvSpPr txBox="1">
            <a:spLocks noGrp="1"/>
          </p:cNvSpPr>
          <p:nvPr>
            <p:ph type="body" idx="1"/>
          </p:nvPr>
        </p:nvSpPr>
        <p:spPr>
          <a:xfrm>
            <a:off x="623392" y="2136874"/>
            <a:ext cx="5760640" cy="2016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1480" lvl="2" indent="-4114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/>
              <a:t>Asociaciones </a:t>
            </a:r>
            <a:endParaRPr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Relación entre un actor y un CU en el que interactúan entre sí. </a:t>
            </a:r>
            <a:endParaRPr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</p:txBody>
      </p:sp>
      <p:sp>
        <p:nvSpPr>
          <p:cNvPr id="407" name="Google Shape;407;p10"/>
          <p:cNvSpPr txBox="1">
            <a:spLocks noGrp="1"/>
          </p:cNvSpPr>
          <p:nvPr>
            <p:ph type="ftr" idx="11"/>
          </p:nvPr>
        </p:nvSpPr>
        <p:spPr>
          <a:xfrm>
            <a:off x="6671735" y="630873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408" name="Google Shape;408;p10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10</a:t>
            </a:fld>
            <a:endParaRPr sz="7694">
              <a:solidFill>
                <a:srgbClr val="FFFFFF"/>
              </a:solidFill>
            </a:endParaRPr>
          </a:p>
        </p:txBody>
      </p:sp>
      <p:sp>
        <p:nvSpPr>
          <p:cNvPr id="409" name="Google Shape;409;p10"/>
          <p:cNvSpPr txBox="1"/>
          <p:nvPr/>
        </p:nvSpPr>
        <p:spPr>
          <a:xfrm>
            <a:off x="7680176" y="4762997"/>
            <a:ext cx="39206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(1) El Actor inicia el caso de uso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(2) El caso de uso interacciona con actor </a:t>
            </a:r>
            <a:endParaRPr/>
          </a:p>
        </p:txBody>
      </p:sp>
      <p:pic>
        <p:nvPicPr>
          <p:cNvPr id="410" name="Google Shape;41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84032" y="1844824"/>
            <a:ext cx="5476875" cy="26003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BFE7AF-9C68-4BF6-A174-081903FDBB5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s-AR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1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- Diagrama</a:t>
            </a:r>
            <a:endParaRPr sz="4400" b="1"/>
          </a:p>
        </p:txBody>
      </p:sp>
      <p:sp>
        <p:nvSpPr>
          <p:cNvPr id="420" name="Google Shape;420;p11"/>
          <p:cNvSpPr txBox="1">
            <a:spLocks noGrp="1"/>
          </p:cNvSpPr>
          <p:nvPr>
            <p:ph type="body" idx="1"/>
          </p:nvPr>
        </p:nvSpPr>
        <p:spPr>
          <a:xfrm>
            <a:off x="5783288" y="2204864"/>
            <a:ext cx="6408712" cy="3664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1480" lvl="2" indent="-4114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Char char=" "/>
            </a:pPr>
            <a:r>
              <a:rPr lang="en-US" sz="2800" b="1"/>
              <a:t>Extensiones</a:t>
            </a:r>
            <a:endParaRPr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800"/>
              <a:buChar char=" "/>
            </a:pPr>
            <a:r>
              <a:rPr lang="en-US" sz="2800"/>
              <a:t>Un CU extiende la funcionalidad de otro CU.</a:t>
            </a:r>
            <a:endParaRPr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800"/>
              <a:buChar char=" "/>
            </a:pPr>
            <a:r>
              <a:rPr lang="en-US" sz="2800"/>
              <a:t>Un CU puede tener muchos CU extensiones.</a:t>
            </a:r>
            <a:endParaRPr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800"/>
              <a:buChar char=" "/>
            </a:pPr>
            <a:r>
              <a:rPr lang="en-US" sz="2800"/>
              <a:t>Los CU extensiones sólo son iniciados por un CU.</a:t>
            </a:r>
            <a:endParaRPr/>
          </a:p>
          <a:p>
            <a:pPr marL="411480" lvl="2" indent="-2336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800"/>
              <a:buNone/>
            </a:pPr>
            <a:endParaRPr sz="2800"/>
          </a:p>
        </p:txBody>
      </p:sp>
      <p:sp>
        <p:nvSpPr>
          <p:cNvPr id="422" name="Google Shape;422;p11"/>
          <p:cNvSpPr txBox="1">
            <a:spLocks noGrp="1"/>
          </p:cNvSpPr>
          <p:nvPr>
            <p:ph type="ftr" idx="11"/>
          </p:nvPr>
        </p:nvSpPr>
        <p:spPr>
          <a:xfrm>
            <a:off x="4282144" y="648396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Ingeniería</a:t>
            </a:r>
            <a:r>
              <a:rPr lang="en-US" dirty="0"/>
              <a:t> de Software I</a:t>
            </a:r>
            <a:endParaRPr dirty="0"/>
          </a:p>
        </p:txBody>
      </p:sp>
      <p:sp>
        <p:nvSpPr>
          <p:cNvPr id="423" name="Google Shape;423;p11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11</a:t>
            </a:fld>
            <a:endParaRPr sz="7694">
              <a:solidFill>
                <a:srgbClr val="FFFFFF"/>
              </a:solidFill>
            </a:endParaRPr>
          </a:p>
        </p:txBody>
      </p:sp>
      <p:pic>
        <p:nvPicPr>
          <p:cNvPr id="424" name="Google Shape;424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392" y="2204864"/>
            <a:ext cx="5064813" cy="338437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D44586F-595B-46E1-9C48-FFA691EE0C7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s-AR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2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– Diagrama</a:t>
            </a:r>
            <a:endParaRPr sz="4400" b="1"/>
          </a:p>
        </p:txBody>
      </p:sp>
      <p:sp>
        <p:nvSpPr>
          <p:cNvPr id="434" name="Google Shape;434;p12"/>
          <p:cNvSpPr txBox="1">
            <a:spLocks noGrp="1"/>
          </p:cNvSpPr>
          <p:nvPr>
            <p:ph type="body" idx="1"/>
          </p:nvPr>
        </p:nvSpPr>
        <p:spPr>
          <a:xfrm>
            <a:off x="191344" y="1892172"/>
            <a:ext cx="5616624" cy="2592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1480" lvl="2" indent="-4114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/>
              <a:t>Uso o inclusión</a:t>
            </a:r>
            <a:endParaRPr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Reduce la redundancia entre dos o más CU al combinar los pasos comunes de los CU</a:t>
            </a:r>
            <a:endParaRPr/>
          </a:p>
        </p:txBody>
      </p:sp>
      <p:sp>
        <p:nvSpPr>
          <p:cNvPr id="435" name="Google Shape;435;p12"/>
          <p:cNvSpPr txBox="1">
            <a:spLocks noGrp="1"/>
          </p:cNvSpPr>
          <p:nvPr>
            <p:ph type="body" idx="2"/>
          </p:nvPr>
        </p:nvSpPr>
        <p:spPr>
          <a:xfrm>
            <a:off x="527384" y="6309320"/>
            <a:ext cx="4190993" cy="35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" lvl="0" indent="-685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Whitten y Bentley </a:t>
            </a:r>
            <a:endParaRPr/>
          </a:p>
          <a:p>
            <a:pPr marL="68580" lvl="0" indent="-6858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6" name="Google Shape;436;p12"/>
          <p:cNvSpPr txBox="1">
            <a:spLocks noGrp="1"/>
          </p:cNvSpPr>
          <p:nvPr>
            <p:ph type="ftr" idx="11"/>
          </p:nvPr>
        </p:nvSpPr>
        <p:spPr>
          <a:xfrm>
            <a:off x="6671735" y="630873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437" name="Google Shape;437;p12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12</a:t>
            </a:fld>
            <a:endParaRPr sz="7694">
              <a:solidFill>
                <a:srgbClr val="FFFFFF"/>
              </a:solidFill>
            </a:endParaRPr>
          </a:p>
        </p:txBody>
      </p:sp>
      <p:pic>
        <p:nvPicPr>
          <p:cNvPr id="438" name="Google Shape;438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92144" y="1988840"/>
            <a:ext cx="3991193" cy="3672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13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- Diagrama</a:t>
            </a:r>
            <a:endParaRPr sz="4400" b="1"/>
          </a:p>
        </p:txBody>
      </p:sp>
      <p:sp>
        <p:nvSpPr>
          <p:cNvPr id="448" name="Google Shape;448;p13"/>
          <p:cNvSpPr txBox="1">
            <a:spLocks noGrp="1"/>
          </p:cNvSpPr>
          <p:nvPr>
            <p:ph type="body" idx="1"/>
          </p:nvPr>
        </p:nvSpPr>
        <p:spPr>
          <a:xfrm>
            <a:off x="6023992" y="2060848"/>
            <a:ext cx="5256584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1480" lvl="2" indent="-4114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/>
              <a:t>Dependencia</a:t>
            </a:r>
            <a:endParaRPr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Relación entre CU que indica que un CU no puede realizarse hasta que se haya realizado otro CU.</a:t>
            </a:r>
            <a:endParaRPr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</p:txBody>
      </p:sp>
      <p:sp>
        <p:nvSpPr>
          <p:cNvPr id="449" name="Google Shape;449;p13"/>
          <p:cNvSpPr txBox="1">
            <a:spLocks noGrp="1"/>
          </p:cNvSpPr>
          <p:nvPr>
            <p:ph type="body" idx="2"/>
          </p:nvPr>
        </p:nvSpPr>
        <p:spPr>
          <a:xfrm>
            <a:off x="7842584" y="5660367"/>
            <a:ext cx="4190993" cy="35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" lvl="0" indent="-685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Whitten y Bentley </a:t>
            </a:r>
            <a:endParaRPr dirty="0"/>
          </a:p>
          <a:p>
            <a:pPr marL="68580" lvl="0" indent="-6858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450" name="Google Shape;450;p13"/>
          <p:cNvSpPr txBox="1">
            <a:spLocks noGrp="1"/>
          </p:cNvSpPr>
          <p:nvPr>
            <p:ph type="ftr" idx="11"/>
          </p:nvPr>
        </p:nvSpPr>
        <p:spPr>
          <a:xfrm>
            <a:off x="4560421" y="6387609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Ingeniería</a:t>
            </a:r>
            <a:r>
              <a:rPr lang="en-US" dirty="0"/>
              <a:t> de Software I</a:t>
            </a:r>
            <a:endParaRPr dirty="0"/>
          </a:p>
        </p:txBody>
      </p:sp>
      <p:sp>
        <p:nvSpPr>
          <p:cNvPr id="451" name="Google Shape;451;p13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13</a:t>
            </a:fld>
            <a:endParaRPr sz="7694">
              <a:solidFill>
                <a:srgbClr val="FFFFFF"/>
              </a:solidFill>
            </a:endParaRPr>
          </a:p>
        </p:txBody>
      </p:sp>
      <p:pic>
        <p:nvPicPr>
          <p:cNvPr id="452" name="Google Shape;452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9376" y="1916832"/>
            <a:ext cx="4464496" cy="4320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4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- Diagrama</a:t>
            </a:r>
            <a:endParaRPr sz="4400" b="1"/>
          </a:p>
        </p:txBody>
      </p:sp>
      <p:sp>
        <p:nvSpPr>
          <p:cNvPr id="462" name="Google Shape;462;p14"/>
          <p:cNvSpPr txBox="1">
            <a:spLocks noGrp="1"/>
          </p:cNvSpPr>
          <p:nvPr>
            <p:ph type="body" idx="1"/>
          </p:nvPr>
        </p:nvSpPr>
        <p:spPr>
          <a:xfrm>
            <a:off x="6672064" y="2060685"/>
            <a:ext cx="4824536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1480" lvl="2" indent="-4114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/>
              <a:t>Herencia</a:t>
            </a:r>
            <a:endParaRPr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Relación entre actores donde un actor hereda las funcionalidades de uno o varios actores. </a:t>
            </a:r>
            <a:endParaRPr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</p:txBody>
      </p:sp>
      <p:sp>
        <p:nvSpPr>
          <p:cNvPr id="464" name="Google Shape;464;p14"/>
          <p:cNvSpPr txBox="1">
            <a:spLocks noGrp="1"/>
          </p:cNvSpPr>
          <p:nvPr>
            <p:ph type="ftr" idx="11"/>
          </p:nvPr>
        </p:nvSpPr>
        <p:spPr>
          <a:xfrm>
            <a:off x="5602591" y="6515887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Ingeniería</a:t>
            </a:r>
            <a:r>
              <a:rPr lang="en-US" dirty="0"/>
              <a:t> de Software I</a:t>
            </a:r>
            <a:endParaRPr dirty="0"/>
          </a:p>
        </p:txBody>
      </p:sp>
      <p:sp>
        <p:nvSpPr>
          <p:cNvPr id="465" name="Google Shape;465;p14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14</a:t>
            </a:fld>
            <a:endParaRPr sz="7694">
              <a:solidFill>
                <a:srgbClr val="FFFFFF"/>
              </a:solidFill>
            </a:endParaRPr>
          </a:p>
        </p:txBody>
      </p:sp>
      <p:pic>
        <p:nvPicPr>
          <p:cNvPr id="466" name="Google Shape;46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368" y="1916833"/>
            <a:ext cx="6007500" cy="402272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124BBF-DCD5-435B-B19E-FEE1E9247BF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s-AR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15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- Escenarios</a:t>
            </a:r>
            <a:endParaRPr sz="4400" b="1"/>
          </a:p>
        </p:txBody>
      </p:sp>
      <p:sp>
        <p:nvSpPr>
          <p:cNvPr id="476" name="Google Shape;476;p15"/>
          <p:cNvSpPr txBox="1">
            <a:spLocks noGrp="1"/>
          </p:cNvSpPr>
          <p:nvPr>
            <p:ph type="body" idx="1"/>
          </p:nvPr>
        </p:nvSpPr>
        <p:spPr>
          <a:xfrm>
            <a:off x="1631504" y="2132856"/>
            <a:ext cx="7543800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1480" lvl="2" indent="-4114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En</a:t>
            </a:r>
            <a:r>
              <a:rPr lang="en-US" sz="2400" dirty="0"/>
              <a:t> el </a:t>
            </a:r>
            <a:r>
              <a:rPr lang="en-US" sz="2400" dirty="0" err="1"/>
              <a:t>escenario</a:t>
            </a:r>
            <a:r>
              <a:rPr lang="en-US" sz="2400" dirty="0"/>
              <a:t> se </a:t>
            </a:r>
            <a:r>
              <a:rPr lang="en-US" sz="2400" dirty="0" err="1"/>
              <a:t>describen</a:t>
            </a:r>
            <a:r>
              <a:rPr lang="en-US" sz="2400" dirty="0"/>
              <a:t>:</a:t>
            </a:r>
            <a:endParaRPr dirty="0"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 dirty="0"/>
          </a:p>
          <a:p>
            <a:pPr marL="1325880" lvl="4" indent="-411480">
              <a:spcBef>
                <a:spcPts val="450"/>
              </a:spcBef>
              <a:buSzPts val="2400"/>
              <a:buFont typeface="Wingdings" panose="05000000000000000000" pitchFamily="2" charset="2"/>
              <a:buChar char="§"/>
            </a:pPr>
            <a:r>
              <a:rPr lang="en-US" sz="2400" dirty="0"/>
              <a:t>La </a:t>
            </a:r>
            <a:r>
              <a:rPr lang="en-US" sz="2400" dirty="0" err="1"/>
              <a:t>interacción</a:t>
            </a:r>
            <a:r>
              <a:rPr lang="en-US" sz="2400" dirty="0"/>
              <a:t> del </a:t>
            </a:r>
            <a:r>
              <a:rPr lang="en-US" sz="2400" dirty="0" err="1"/>
              <a:t>escenario</a:t>
            </a:r>
            <a:endParaRPr dirty="0"/>
          </a:p>
          <a:p>
            <a:pPr marL="1409700" lvl="4">
              <a:spcBef>
                <a:spcPts val="450"/>
              </a:spcBef>
              <a:buSzPts val="2400"/>
              <a:buFont typeface="Wingdings" panose="05000000000000000000" pitchFamily="2" charset="2"/>
              <a:buChar char="§"/>
            </a:pPr>
            <a:endParaRPr sz="2400" dirty="0"/>
          </a:p>
          <a:p>
            <a:pPr marL="1325880" lvl="4" indent="-411480">
              <a:spcBef>
                <a:spcPts val="450"/>
              </a:spcBef>
              <a:buSzPts val="2400"/>
              <a:buFont typeface="Wingdings" panose="05000000000000000000" pitchFamily="2" charset="2"/>
              <a:buChar char="§"/>
            </a:pPr>
            <a:r>
              <a:rPr lang="en-US" sz="2400" dirty="0" err="1"/>
              <a:t>Eventos</a:t>
            </a:r>
            <a:r>
              <a:rPr lang="en-US" sz="2400" dirty="0"/>
              <a:t> alternativos</a:t>
            </a:r>
            <a:endParaRPr dirty="0"/>
          </a:p>
          <a:p>
            <a:pPr marL="617220" lvl="3" indent="-464819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 dirty="0"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 dirty="0"/>
          </a:p>
        </p:txBody>
      </p:sp>
      <p:sp>
        <p:nvSpPr>
          <p:cNvPr id="477" name="Google Shape;477;p15"/>
          <p:cNvSpPr txBox="1">
            <a:spLocks noGrp="1"/>
          </p:cNvSpPr>
          <p:nvPr>
            <p:ph type="body" idx="2"/>
          </p:nvPr>
        </p:nvSpPr>
        <p:spPr>
          <a:xfrm>
            <a:off x="527384" y="6309320"/>
            <a:ext cx="4190993" cy="35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" lvl="0" indent="-685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Whitten y Bentley </a:t>
            </a:r>
            <a:endParaRPr/>
          </a:p>
          <a:p>
            <a:pPr marL="68580" lvl="0" indent="-6858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8" name="Google Shape;478;p15"/>
          <p:cNvSpPr txBox="1">
            <a:spLocks noGrp="1"/>
          </p:cNvSpPr>
          <p:nvPr>
            <p:ph type="ftr" idx="11"/>
          </p:nvPr>
        </p:nvSpPr>
        <p:spPr>
          <a:xfrm>
            <a:off x="6671735" y="630873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479" name="Google Shape;479;p15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15</a:t>
            </a:fld>
            <a:endParaRPr sz="7694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6"/>
          <p:cNvSpPr txBox="1">
            <a:spLocks noGrp="1"/>
          </p:cNvSpPr>
          <p:nvPr>
            <p:ph type="title"/>
          </p:nvPr>
        </p:nvSpPr>
        <p:spPr>
          <a:xfrm>
            <a:off x="879993" y="-803855"/>
            <a:ext cx="9727047" cy="2798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b="1" dirty="0" err="1"/>
              <a:t>Casos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 -  </a:t>
            </a:r>
            <a:r>
              <a:rPr lang="en-US" b="1" dirty="0" err="1"/>
              <a:t>Ejemplo</a:t>
            </a:r>
            <a:r>
              <a:rPr lang="en-US" b="1" dirty="0"/>
              <a:t> de </a:t>
            </a:r>
            <a:r>
              <a:rPr lang="en-US" b="1" dirty="0" err="1"/>
              <a:t>escenario</a:t>
            </a:r>
            <a:endParaRPr b="1" dirty="0"/>
          </a:p>
        </p:txBody>
      </p:sp>
      <p:sp>
        <p:nvSpPr>
          <p:cNvPr id="485" name="Google Shape;485;p16"/>
          <p:cNvSpPr txBox="1">
            <a:spLocks noGrp="1"/>
          </p:cNvSpPr>
          <p:nvPr>
            <p:ph type="ftr" idx="11"/>
          </p:nvPr>
        </p:nvSpPr>
        <p:spPr>
          <a:xfrm>
            <a:off x="6671735" y="630873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486" name="Google Shape;486;p16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16</a:t>
            </a:fld>
            <a:endParaRPr sz="7694">
              <a:solidFill>
                <a:srgbClr val="FFFFFF"/>
              </a:solidFill>
            </a:endParaRPr>
          </a:p>
        </p:txBody>
      </p:sp>
      <p:pic>
        <p:nvPicPr>
          <p:cNvPr id="487" name="Google Shape;48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44994" y="1413671"/>
            <a:ext cx="6591367" cy="4719637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16"/>
          <p:cNvSpPr/>
          <p:nvPr/>
        </p:nvSpPr>
        <p:spPr>
          <a:xfrm>
            <a:off x="2744994" y="800896"/>
            <a:ext cx="1565672" cy="6127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53960" y="116380"/>
                </a:moveTo>
                <a:lnTo>
                  <a:pt x="93259" y="242627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Los nombres del o los responsables del CU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16"/>
          <p:cNvSpPr/>
          <p:nvPr/>
        </p:nvSpPr>
        <p:spPr>
          <a:xfrm>
            <a:off x="7752184" y="622712"/>
            <a:ext cx="1943100" cy="6842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37151" y="122148"/>
                </a:moveTo>
                <a:lnTo>
                  <a:pt x="22307" y="247390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Fecha de la última modificación y la versión actual de CU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16"/>
          <p:cNvSpPr/>
          <p:nvPr/>
        </p:nvSpPr>
        <p:spPr>
          <a:xfrm>
            <a:off x="4871864" y="836712"/>
            <a:ext cx="2250454" cy="95478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47753" y="112878"/>
                </a:moveTo>
                <a:lnTo>
                  <a:pt x="22307" y="247390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Nombre del  CU, debe comenzar con un verbo y representar la meta del CU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16"/>
          <p:cNvSpPr/>
          <p:nvPr/>
        </p:nvSpPr>
        <p:spPr>
          <a:xfrm>
            <a:off x="7122320" y="2636841"/>
            <a:ext cx="2572964" cy="1584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57703" y="39754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Identificación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de CU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Prioridad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importancia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del CU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términos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baja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media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alta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fuente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define la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entidad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que da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origen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al  CU Por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un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requerimiento</a:t>
            </a:r>
            <a:endParaRPr dirty="0"/>
          </a:p>
        </p:txBody>
      </p:sp>
      <p:sp>
        <p:nvSpPr>
          <p:cNvPr id="492" name="Google Shape;492;p16"/>
          <p:cNvSpPr/>
          <p:nvPr/>
        </p:nvSpPr>
        <p:spPr>
          <a:xfrm>
            <a:off x="2855120" y="2636838"/>
            <a:ext cx="1944291" cy="684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122848" y="49622"/>
                </a:moveTo>
                <a:lnTo>
                  <a:pt x="149292" y="193146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Actor principal que se beneficia del CU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16"/>
          <p:cNvSpPr/>
          <p:nvPr/>
        </p:nvSpPr>
        <p:spPr>
          <a:xfrm>
            <a:off x="7284245" y="4437063"/>
            <a:ext cx="1944291" cy="684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40860" y="-26298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Otros actores que intervienen en el CU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16"/>
          <p:cNvSpPr/>
          <p:nvPr/>
        </p:nvSpPr>
        <p:spPr>
          <a:xfrm>
            <a:off x="7392071" y="5229227"/>
            <a:ext cx="1944290" cy="1296119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177614" y="-32753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Cualquier persona que tenga un aporte en el desarrollo y la operación del sistema (diferente del actor)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16"/>
          <p:cNvSpPr/>
          <p:nvPr/>
        </p:nvSpPr>
        <p:spPr>
          <a:xfrm>
            <a:off x="5178030" y="5732463"/>
            <a:ext cx="1944290" cy="68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119005" y="23015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Una descripción corta y precisa  del propósito del CU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7"/>
          <p:cNvSpPr txBox="1">
            <a:spLocks noGrp="1"/>
          </p:cNvSpPr>
          <p:nvPr>
            <p:ph type="title"/>
          </p:nvPr>
        </p:nvSpPr>
        <p:spPr>
          <a:xfrm>
            <a:off x="1187891" y="470255"/>
            <a:ext cx="8409736" cy="1273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US" sz="4000" b="1" dirty="0" err="1"/>
              <a:t>Casos</a:t>
            </a:r>
            <a:r>
              <a:rPr lang="en-US" sz="4000" b="1" dirty="0"/>
              <a:t> de </a:t>
            </a:r>
            <a:r>
              <a:rPr lang="en-US" sz="4000" b="1" dirty="0" err="1"/>
              <a:t>Uso</a:t>
            </a:r>
            <a:r>
              <a:rPr lang="en-US" sz="4000" b="1" dirty="0"/>
              <a:t>- </a:t>
            </a:r>
            <a:r>
              <a:rPr lang="en-US" sz="4000" b="1" dirty="0" err="1"/>
              <a:t>Ejemplo</a:t>
            </a:r>
            <a:r>
              <a:rPr lang="en-US" sz="4000" b="1" dirty="0"/>
              <a:t> de </a:t>
            </a:r>
            <a:r>
              <a:rPr lang="en-US" sz="4000" b="1" dirty="0" err="1"/>
              <a:t>escenario</a:t>
            </a:r>
            <a:endParaRPr sz="4000" b="1" dirty="0"/>
          </a:p>
        </p:txBody>
      </p:sp>
      <p:sp>
        <p:nvSpPr>
          <p:cNvPr id="501" name="Google Shape;501;p17"/>
          <p:cNvSpPr txBox="1">
            <a:spLocks noGrp="1"/>
          </p:cNvSpPr>
          <p:nvPr>
            <p:ph type="body" idx="1"/>
          </p:nvPr>
        </p:nvSpPr>
        <p:spPr>
          <a:xfrm>
            <a:off x="373791" y="5960425"/>
            <a:ext cx="4190993" cy="35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858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sp>
        <p:nvSpPr>
          <p:cNvPr id="502" name="Google Shape;502;p17"/>
          <p:cNvSpPr txBox="1">
            <a:spLocks noGrp="1"/>
          </p:cNvSpPr>
          <p:nvPr>
            <p:ph type="ftr" idx="11"/>
          </p:nvPr>
        </p:nvSpPr>
        <p:spPr>
          <a:xfrm>
            <a:off x="6518143" y="5959831"/>
            <a:ext cx="4705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503" name="Google Shape;503;p17"/>
          <p:cNvSpPr txBox="1">
            <a:spLocks noGrp="1"/>
          </p:cNvSpPr>
          <p:nvPr>
            <p:ph type="sldNum" idx="12"/>
          </p:nvPr>
        </p:nvSpPr>
        <p:spPr>
          <a:xfrm>
            <a:off x="9112329" y="2432035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17</a:t>
            </a:fld>
            <a:endParaRPr sz="7694">
              <a:solidFill>
                <a:srgbClr val="FFFFFF"/>
              </a:solidFill>
            </a:endParaRPr>
          </a:p>
        </p:txBody>
      </p:sp>
      <p:pic>
        <p:nvPicPr>
          <p:cNvPr id="504" name="Google Shape;504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94373" y="1257658"/>
            <a:ext cx="6687741" cy="5229225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17"/>
          <p:cNvSpPr/>
          <p:nvPr/>
        </p:nvSpPr>
        <p:spPr>
          <a:xfrm>
            <a:off x="7184233" y="-15517"/>
            <a:ext cx="1944290" cy="16557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202931" y="102269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Una restricción del estado del  sistema antes de la ejecución del CU ( por ejemplo otro CU que debe ejecutarse previamente)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17"/>
          <p:cNvSpPr/>
          <p:nvPr/>
        </p:nvSpPr>
        <p:spPr>
          <a:xfrm>
            <a:off x="2594373" y="127355"/>
            <a:ext cx="1997869" cy="68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55588" y="126577"/>
                </a:moveTo>
                <a:lnTo>
                  <a:pt x="50233" y="269038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Evento que inicia la ejecución de un CU (por ejemplo el tiempo)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17"/>
          <p:cNvSpPr/>
          <p:nvPr/>
        </p:nvSpPr>
        <p:spPr>
          <a:xfrm>
            <a:off x="2971801" y="4375505"/>
            <a:ext cx="1944290" cy="1657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64417" y="59"/>
                </a:moveTo>
                <a:lnTo>
                  <a:pt x="59143" y="-161045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Secuencia normal (sin errores ni condiciones) realizada por los actores y el sistema.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Debe representar la interacción entre el actor y el sistema.</a:t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8"/>
          <p:cNvSpPr txBox="1">
            <a:spLocks noGrp="1"/>
          </p:cNvSpPr>
          <p:nvPr>
            <p:ph type="ftr" idx="11"/>
          </p:nvPr>
        </p:nvSpPr>
        <p:spPr>
          <a:xfrm>
            <a:off x="6671735" y="630873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513" name="Google Shape;513;p18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18</a:t>
            </a:fld>
            <a:endParaRPr sz="7694">
              <a:solidFill>
                <a:srgbClr val="FFFFFF"/>
              </a:solidFill>
            </a:endParaRPr>
          </a:p>
        </p:txBody>
      </p:sp>
      <p:pic>
        <p:nvPicPr>
          <p:cNvPr id="514" name="Google Shape;51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56086" y="1050502"/>
            <a:ext cx="5941219" cy="5330825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18"/>
          <p:cNvSpPr/>
          <p:nvPr/>
        </p:nvSpPr>
        <p:spPr>
          <a:xfrm>
            <a:off x="7580711" y="476673"/>
            <a:ext cx="2043681" cy="108066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210174" y="144238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Describen el comportamiento si ocurre una excepción o variación del curso típico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18"/>
          <p:cNvSpPr/>
          <p:nvPr/>
        </p:nvSpPr>
        <p:spPr>
          <a:xfrm>
            <a:off x="7321631" y="1166044"/>
            <a:ext cx="1944290" cy="86357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221492" y="358926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Establece la finalización con éxito del CU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18"/>
          <p:cNvSpPr/>
          <p:nvPr/>
        </p:nvSpPr>
        <p:spPr>
          <a:xfrm>
            <a:off x="7580711" y="2073073"/>
            <a:ext cx="2043680" cy="79266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211476" y="301310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Restricción del estado del sistema después de la finalización exitosa del CU 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18"/>
          <p:cNvSpPr/>
          <p:nvPr/>
        </p:nvSpPr>
        <p:spPr>
          <a:xfrm>
            <a:off x="7123670" y="3404336"/>
            <a:ext cx="2187178" cy="647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176233" y="276826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Políticas y procedimientos relacionados con la ejecución del CU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18"/>
          <p:cNvSpPr/>
          <p:nvPr/>
        </p:nvSpPr>
        <p:spPr>
          <a:xfrm>
            <a:off x="7580711" y="4100485"/>
            <a:ext cx="2628179" cy="935559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170317" y="160258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Restricciones y especificaciones para la implantación del CU, por ejemplo requisitos no funcionales 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18"/>
          <p:cNvSpPr/>
          <p:nvPr/>
        </p:nvSpPr>
        <p:spPr>
          <a:xfrm>
            <a:off x="7356252" y="5130902"/>
            <a:ext cx="2484163" cy="720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170146" y="113762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Cualquier hipótesis relevante sobre el CU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18"/>
          <p:cNvSpPr/>
          <p:nvPr/>
        </p:nvSpPr>
        <p:spPr>
          <a:xfrm>
            <a:off x="7264089" y="5925589"/>
            <a:ext cx="2484162" cy="549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22500"/>
                </a:moveTo>
                <a:lnTo>
                  <a:pt x="-170146" y="58673"/>
                </a:lnTo>
              </a:path>
            </a:pathLst>
          </a:custGeom>
          <a:solidFill>
            <a:schemeClr val="accent1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Aspectos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tener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cuenta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antes de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finalizar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el</a:t>
            </a:r>
            <a:r>
              <a:rPr lang="en-US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CU</a:t>
            </a:r>
            <a:endParaRPr sz="1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18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endParaRPr dirty="0"/>
          </a:p>
        </p:txBody>
      </p:sp>
      <p:sp>
        <p:nvSpPr>
          <p:cNvPr id="523" name="Google Shape;523;p18"/>
          <p:cNvSpPr txBox="1"/>
          <p:nvPr/>
        </p:nvSpPr>
        <p:spPr>
          <a:xfrm>
            <a:off x="762004" y="244448"/>
            <a:ext cx="9521084" cy="1273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US" sz="4000" b="1" dirty="0" err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Casos</a:t>
            </a:r>
            <a:r>
              <a:rPr lang="en-US" sz="4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4000" b="1" dirty="0" err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Uso</a:t>
            </a:r>
            <a:r>
              <a:rPr lang="en-US" sz="4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sz="4000" b="1" dirty="0" err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r>
              <a:rPr lang="en-US" sz="4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4000" b="1" dirty="0" err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escenario</a:t>
            </a:r>
            <a:endParaRPr sz="4000" b="1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19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– Proceso de modelado</a:t>
            </a:r>
            <a:endParaRPr sz="4400" b="1"/>
          </a:p>
        </p:txBody>
      </p:sp>
      <p:sp>
        <p:nvSpPr>
          <p:cNvPr id="529" name="Google Shape;529;p19"/>
          <p:cNvSpPr txBox="1">
            <a:spLocks noGrp="1"/>
          </p:cNvSpPr>
          <p:nvPr>
            <p:ph type="body" idx="1"/>
          </p:nvPr>
        </p:nvSpPr>
        <p:spPr>
          <a:xfrm>
            <a:off x="1775520" y="2420888"/>
            <a:ext cx="7543800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5908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§"/>
            </a:pPr>
            <a:r>
              <a:rPr lang="en-US" sz="2400" dirty="0"/>
              <a:t>Pasos</a:t>
            </a:r>
            <a:endParaRPr dirty="0"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Identificar</a:t>
            </a:r>
            <a:r>
              <a:rPr lang="en-US" sz="2400" dirty="0"/>
              <a:t> a </a:t>
            </a:r>
            <a:r>
              <a:rPr lang="en-US" sz="2400" dirty="0" err="1"/>
              <a:t>los</a:t>
            </a:r>
            <a:r>
              <a:rPr lang="en-US" sz="2400" dirty="0"/>
              <a:t> </a:t>
            </a:r>
            <a:r>
              <a:rPr lang="en-US" sz="2400" dirty="0" err="1"/>
              <a:t>actores</a:t>
            </a:r>
            <a:endParaRPr dirty="0"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Identificar</a:t>
            </a:r>
            <a:r>
              <a:rPr lang="en-US" sz="2400" dirty="0"/>
              <a:t> </a:t>
            </a:r>
            <a:r>
              <a:rPr lang="en-US" sz="2400" dirty="0" err="1"/>
              <a:t>los</a:t>
            </a:r>
            <a:r>
              <a:rPr lang="en-US" sz="2400" dirty="0"/>
              <a:t> CU para </a:t>
            </a:r>
            <a:r>
              <a:rPr lang="en-US" sz="2400" dirty="0" err="1"/>
              <a:t>los</a:t>
            </a:r>
            <a:r>
              <a:rPr lang="en-US" sz="2400" dirty="0"/>
              <a:t> </a:t>
            </a:r>
            <a:r>
              <a:rPr lang="en-US" sz="2400" dirty="0" err="1"/>
              <a:t>requerimientos</a:t>
            </a:r>
            <a:r>
              <a:rPr lang="en-US" sz="2400" dirty="0"/>
              <a:t> </a:t>
            </a:r>
            <a:endParaRPr dirty="0"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Construir</a:t>
            </a:r>
            <a:r>
              <a:rPr lang="en-US" sz="2400" dirty="0"/>
              <a:t> </a:t>
            </a:r>
            <a:r>
              <a:rPr lang="en-US" sz="2400" dirty="0" err="1"/>
              <a:t>el</a:t>
            </a:r>
            <a:r>
              <a:rPr lang="en-US" sz="2400" dirty="0"/>
              <a:t> </a:t>
            </a:r>
            <a:r>
              <a:rPr lang="en-US" sz="2400" dirty="0" err="1"/>
              <a:t>diagrama</a:t>
            </a:r>
            <a:endParaRPr dirty="0"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Realizar</a:t>
            </a:r>
            <a:r>
              <a:rPr lang="en-US" sz="2400" dirty="0"/>
              <a:t> </a:t>
            </a:r>
            <a:r>
              <a:rPr lang="en-US" sz="2400" dirty="0" err="1"/>
              <a:t>los</a:t>
            </a:r>
            <a:r>
              <a:rPr lang="en-US" sz="2400" dirty="0"/>
              <a:t> </a:t>
            </a:r>
            <a:r>
              <a:rPr lang="en-US" sz="2400" dirty="0" err="1"/>
              <a:t>escenarios</a:t>
            </a:r>
            <a:endParaRPr dirty="0"/>
          </a:p>
          <a:p>
            <a:pPr marL="68580" lvl="0" indent="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endParaRPr sz="2400" dirty="0"/>
          </a:p>
        </p:txBody>
      </p:sp>
      <p:sp>
        <p:nvSpPr>
          <p:cNvPr id="530" name="Google Shape;530;p19"/>
          <p:cNvSpPr txBox="1">
            <a:spLocks noGrp="1"/>
          </p:cNvSpPr>
          <p:nvPr>
            <p:ph type="body" idx="2"/>
          </p:nvPr>
        </p:nvSpPr>
        <p:spPr>
          <a:xfrm>
            <a:off x="527384" y="6309320"/>
            <a:ext cx="4190993" cy="35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" lvl="0" indent="-685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Whitten y Bentley </a:t>
            </a:r>
            <a:endParaRPr/>
          </a:p>
          <a:p>
            <a:pPr marL="68580" lvl="0" indent="-6858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31" name="Google Shape;531;p19"/>
          <p:cNvSpPr txBox="1">
            <a:spLocks noGrp="1"/>
          </p:cNvSpPr>
          <p:nvPr>
            <p:ph type="ftr" idx="11"/>
          </p:nvPr>
        </p:nvSpPr>
        <p:spPr>
          <a:xfrm>
            <a:off x="6671735" y="630873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532" name="Google Shape;532;p19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19</a:t>
            </a:fld>
            <a:endParaRPr sz="7694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Calibri"/>
              <a:buNone/>
            </a:pPr>
            <a:r>
              <a:rPr lang="en-US" sz="4800"/>
              <a:t>Técnicas de Especificación de Requerimientos</a:t>
            </a:r>
            <a:endParaRPr sz="4800"/>
          </a:p>
        </p:txBody>
      </p:sp>
      <p:sp>
        <p:nvSpPr>
          <p:cNvPr id="304" name="Google Shape;304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3600"/>
              <a:t>Casos de Uso</a:t>
            </a:r>
            <a:endParaRPr sz="3600"/>
          </a:p>
        </p:txBody>
      </p:sp>
      <p:sp>
        <p:nvSpPr>
          <p:cNvPr id="307" name="Google Shape;307;p2"/>
          <p:cNvSpPr txBox="1">
            <a:spLocks noGrp="1"/>
          </p:cNvSpPr>
          <p:nvPr>
            <p:ph type="dt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2022</a:t>
            </a:r>
            <a:endParaRPr/>
          </a:p>
        </p:txBody>
      </p:sp>
      <p:sp>
        <p:nvSpPr>
          <p:cNvPr id="305" name="Google Shape;305;p2"/>
          <p:cNvSpPr txBox="1">
            <a:spLocks noGrp="1"/>
          </p:cNvSpPr>
          <p:nvPr>
            <p:ph type="ft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306" name="Google Shape;306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46">
                <a:solidFill>
                  <a:srgbClr val="758085"/>
                </a:solidFill>
              </a:rPr>
              <a:t>2</a:t>
            </a:fld>
            <a:endParaRPr sz="1046">
              <a:solidFill>
                <a:srgbClr val="758085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0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– Proceso de modelado</a:t>
            </a:r>
            <a:endParaRPr sz="4400" b="1"/>
          </a:p>
        </p:txBody>
      </p:sp>
      <p:sp>
        <p:nvSpPr>
          <p:cNvPr id="538" name="Google Shape;538;p20"/>
          <p:cNvSpPr txBox="1">
            <a:spLocks noGrp="1"/>
          </p:cNvSpPr>
          <p:nvPr>
            <p:ph type="body" idx="1"/>
          </p:nvPr>
        </p:nvSpPr>
        <p:spPr>
          <a:xfrm>
            <a:off x="1343472" y="1844824"/>
            <a:ext cx="7543800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60604" lvl="1" indent="-25717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 dirty="0" err="1"/>
              <a:t>Identificar</a:t>
            </a:r>
            <a:r>
              <a:rPr lang="en-US" sz="2400" b="1" dirty="0"/>
              <a:t> a los </a:t>
            </a:r>
            <a:r>
              <a:rPr lang="en-US" sz="2400" b="1" dirty="0" err="1"/>
              <a:t>actores</a:t>
            </a:r>
            <a:endParaRPr dirty="0"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Dónde</a:t>
            </a:r>
            <a:r>
              <a:rPr lang="en-US" sz="2400" dirty="0"/>
              <a:t> </a:t>
            </a:r>
            <a:r>
              <a:rPr lang="en-US" sz="2400" dirty="0" err="1"/>
              <a:t>buscar</a:t>
            </a:r>
            <a:r>
              <a:rPr lang="en-US" sz="2400" dirty="0"/>
              <a:t> </a:t>
            </a:r>
            <a:r>
              <a:rPr lang="en-US" sz="2400" dirty="0" err="1"/>
              <a:t>actores</a:t>
            </a:r>
            <a:r>
              <a:rPr lang="en-US" sz="2400" dirty="0"/>
              <a:t> </a:t>
            </a:r>
            <a:r>
              <a:rPr lang="en-US" sz="2400" dirty="0" err="1"/>
              <a:t>potenciales</a:t>
            </a:r>
            <a:r>
              <a:rPr lang="en-US" sz="2400" dirty="0"/>
              <a:t>: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Documentación</a:t>
            </a:r>
            <a:r>
              <a:rPr lang="en-US" sz="2400" dirty="0"/>
              <a:t> o </a:t>
            </a:r>
            <a:r>
              <a:rPr lang="en-US" sz="2400" dirty="0" err="1"/>
              <a:t>manuales</a:t>
            </a:r>
            <a:r>
              <a:rPr lang="en-US" sz="2400" dirty="0"/>
              <a:t> </a:t>
            </a:r>
            <a:r>
              <a:rPr lang="en-US" sz="2400" dirty="0" err="1"/>
              <a:t>existentes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Minutas</a:t>
            </a:r>
            <a:r>
              <a:rPr lang="en-US" sz="2400" dirty="0"/>
              <a:t> de </a:t>
            </a:r>
            <a:r>
              <a:rPr lang="en-US" sz="2400" dirty="0" err="1"/>
              <a:t>reunión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Documentos</a:t>
            </a:r>
            <a:r>
              <a:rPr lang="en-US" sz="2400" dirty="0"/>
              <a:t> de </a:t>
            </a:r>
            <a:r>
              <a:rPr lang="en-US" sz="2400" dirty="0" err="1"/>
              <a:t>requerimientos</a:t>
            </a:r>
            <a:endParaRPr dirty="0"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/>
              <a:t>Responder a: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/>
              <a:t>¿</a:t>
            </a:r>
            <a:r>
              <a:rPr lang="en-US" sz="2400" dirty="0" err="1"/>
              <a:t>Quién</a:t>
            </a:r>
            <a:r>
              <a:rPr lang="en-US" sz="2400" dirty="0"/>
              <a:t> o </a:t>
            </a:r>
            <a:r>
              <a:rPr lang="en-US" sz="2400" dirty="0" err="1"/>
              <a:t>qué</a:t>
            </a:r>
            <a:r>
              <a:rPr lang="en-US" sz="2400" dirty="0"/>
              <a:t> </a:t>
            </a:r>
            <a:r>
              <a:rPr lang="en-US" sz="2400" dirty="0" err="1"/>
              <a:t>proporciona</a:t>
            </a:r>
            <a:r>
              <a:rPr lang="en-US" sz="2400" dirty="0"/>
              <a:t> las entradas al </a:t>
            </a:r>
            <a:r>
              <a:rPr lang="en-US" sz="2400" dirty="0" err="1"/>
              <a:t>sistema</a:t>
            </a:r>
            <a:r>
              <a:rPr lang="en-US" sz="2400" dirty="0"/>
              <a:t>?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/>
              <a:t>¿</a:t>
            </a:r>
            <a:r>
              <a:rPr lang="en-US" sz="2400" dirty="0" err="1"/>
              <a:t>Quién</a:t>
            </a:r>
            <a:r>
              <a:rPr lang="en-US" sz="2400" dirty="0"/>
              <a:t> o </a:t>
            </a:r>
            <a:r>
              <a:rPr lang="en-US" sz="2400" dirty="0" err="1"/>
              <a:t>qué</a:t>
            </a:r>
            <a:r>
              <a:rPr lang="en-US" sz="2400" dirty="0"/>
              <a:t> </a:t>
            </a:r>
            <a:r>
              <a:rPr lang="en-US" sz="2400" dirty="0" err="1"/>
              <a:t>recibe</a:t>
            </a:r>
            <a:r>
              <a:rPr lang="en-US" sz="2400" dirty="0"/>
              <a:t> las </a:t>
            </a:r>
            <a:r>
              <a:rPr lang="en-US" sz="2400" dirty="0" err="1"/>
              <a:t>salidas</a:t>
            </a:r>
            <a:r>
              <a:rPr lang="en-US" sz="2400" dirty="0"/>
              <a:t> del </a:t>
            </a:r>
            <a:r>
              <a:rPr lang="en-US" sz="2400" dirty="0" err="1"/>
              <a:t>sistema</a:t>
            </a:r>
            <a:r>
              <a:rPr lang="en-US" sz="2400" dirty="0"/>
              <a:t>?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/>
              <a:t>¿Se </a:t>
            </a:r>
            <a:r>
              <a:rPr lang="en-US" sz="2400" dirty="0" err="1"/>
              <a:t>requieren</a:t>
            </a:r>
            <a:r>
              <a:rPr lang="en-US" sz="2400" dirty="0"/>
              <a:t> interfaces con </a:t>
            </a:r>
            <a:r>
              <a:rPr lang="en-US" sz="2400" dirty="0" err="1"/>
              <a:t>otros</a:t>
            </a:r>
            <a:r>
              <a:rPr lang="en-US" sz="2400" dirty="0"/>
              <a:t> </a:t>
            </a:r>
            <a:r>
              <a:rPr lang="en-US" sz="2400" dirty="0" err="1"/>
              <a:t>sistemas</a:t>
            </a:r>
            <a:r>
              <a:rPr lang="en-US" sz="2400" dirty="0"/>
              <a:t>?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/>
              <a:t>¿</a:t>
            </a:r>
            <a:r>
              <a:rPr lang="en-US" sz="2400" dirty="0" err="1"/>
              <a:t>Quién</a:t>
            </a:r>
            <a:r>
              <a:rPr lang="en-US" sz="2400" dirty="0"/>
              <a:t> </a:t>
            </a:r>
            <a:r>
              <a:rPr lang="en-US" sz="2400" dirty="0" err="1"/>
              <a:t>mantendrá</a:t>
            </a:r>
            <a:r>
              <a:rPr lang="en-US" sz="2400" dirty="0"/>
              <a:t> la </a:t>
            </a:r>
            <a:r>
              <a:rPr lang="en-US" sz="2400" dirty="0" err="1"/>
              <a:t>información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el </a:t>
            </a:r>
            <a:r>
              <a:rPr lang="en-US" sz="2400" dirty="0" err="1"/>
              <a:t>sistema</a:t>
            </a:r>
            <a:r>
              <a:rPr lang="en-US" sz="2400" dirty="0"/>
              <a:t>?</a:t>
            </a:r>
            <a:endParaRPr dirty="0"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Deberán</a:t>
            </a:r>
            <a:r>
              <a:rPr lang="en-US" sz="2400" dirty="0"/>
              <a:t> </a:t>
            </a:r>
            <a:r>
              <a:rPr lang="en-US" sz="2400" dirty="0" err="1"/>
              <a:t>nombrarse</a:t>
            </a:r>
            <a:r>
              <a:rPr lang="en-US" sz="2400" dirty="0"/>
              <a:t> con un </a:t>
            </a:r>
            <a:r>
              <a:rPr lang="en-US" sz="2400" dirty="0" err="1"/>
              <a:t>sustantivo</a:t>
            </a:r>
            <a:r>
              <a:rPr lang="en-US" sz="2400" dirty="0"/>
              <a:t> o </a:t>
            </a:r>
            <a:r>
              <a:rPr lang="en-US" sz="2400" dirty="0" err="1"/>
              <a:t>frase</a:t>
            </a:r>
            <a:r>
              <a:rPr lang="en-US" sz="2400" dirty="0"/>
              <a:t> </a:t>
            </a:r>
            <a:r>
              <a:rPr lang="en-US" sz="2400" dirty="0" err="1"/>
              <a:t>sustantiva</a:t>
            </a:r>
            <a:endParaRPr dirty="0"/>
          </a:p>
          <a:p>
            <a:pPr marL="617220" lvl="3" indent="-464819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 dirty="0"/>
          </a:p>
        </p:txBody>
      </p:sp>
      <p:sp>
        <p:nvSpPr>
          <p:cNvPr id="540" name="Google Shape;540;p20"/>
          <p:cNvSpPr txBox="1">
            <a:spLocks noGrp="1"/>
          </p:cNvSpPr>
          <p:nvPr>
            <p:ph type="ftr" idx="11"/>
          </p:nvPr>
        </p:nvSpPr>
        <p:spPr>
          <a:xfrm>
            <a:off x="5574455" y="639359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Ingeniería</a:t>
            </a:r>
            <a:r>
              <a:rPr lang="en-US" dirty="0"/>
              <a:t> de Software I</a:t>
            </a:r>
            <a:endParaRPr dirty="0"/>
          </a:p>
        </p:txBody>
      </p:sp>
      <p:sp>
        <p:nvSpPr>
          <p:cNvPr id="541" name="Google Shape;541;p20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20</a:t>
            </a:fld>
            <a:endParaRPr sz="7694">
              <a:solidFill>
                <a:srgbClr val="FFFFFF"/>
              </a:solidFill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703282F-FBEA-4D44-AE8B-F324AAFA47B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s-AR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21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– Proceso de modelado</a:t>
            </a:r>
            <a:endParaRPr sz="4400" b="1"/>
          </a:p>
        </p:txBody>
      </p:sp>
      <p:sp>
        <p:nvSpPr>
          <p:cNvPr id="547" name="Google Shape;547;p21"/>
          <p:cNvSpPr txBox="1">
            <a:spLocks noGrp="1"/>
          </p:cNvSpPr>
          <p:nvPr>
            <p:ph type="body" idx="1"/>
          </p:nvPr>
        </p:nvSpPr>
        <p:spPr>
          <a:xfrm>
            <a:off x="1516728" y="1838582"/>
            <a:ext cx="7543800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60604" lvl="1" indent="-25717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 dirty="0" err="1"/>
              <a:t>Identificar</a:t>
            </a:r>
            <a:r>
              <a:rPr lang="en-US" sz="2400" b="1" dirty="0"/>
              <a:t> a los </a:t>
            </a:r>
            <a:r>
              <a:rPr lang="en-US" sz="2400" b="1" dirty="0" err="1"/>
              <a:t>actores</a:t>
            </a:r>
            <a:endParaRPr dirty="0"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 dirty="0" err="1"/>
              <a:t>Identificar</a:t>
            </a:r>
            <a:r>
              <a:rPr lang="en-US" sz="2400" b="1" dirty="0"/>
              <a:t> los CU para los </a:t>
            </a:r>
            <a:r>
              <a:rPr lang="en-US" sz="2400" b="1" dirty="0" err="1"/>
              <a:t>requerimientos</a:t>
            </a:r>
            <a:r>
              <a:rPr lang="en-US" sz="2400" b="1" dirty="0"/>
              <a:t> </a:t>
            </a:r>
            <a:endParaRPr dirty="0"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/>
              <a:t>Responder a 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/>
              <a:t>¿</a:t>
            </a:r>
            <a:r>
              <a:rPr lang="en-US" sz="2400" dirty="0" err="1"/>
              <a:t>Cuáles</a:t>
            </a:r>
            <a:r>
              <a:rPr lang="en-US" sz="2400" dirty="0"/>
              <a:t> son las </a:t>
            </a:r>
            <a:r>
              <a:rPr lang="en-US" sz="2400" dirty="0" err="1"/>
              <a:t>principales</a:t>
            </a:r>
            <a:r>
              <a:rPr lang="en-US" sz="2400" dirty="0"/>
              <a:t> </a:t>
            </a:r>
            <a:r>
              <a:rPr lang="en-US" sz="2400" dirty="0" err="1"/>
              <a:t>tareas</a:t>
            </a:r>
            <a:r>
              <a:rPr lang="en-US" sz="2400" dirty="0"/>
              <a:t> del actor?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/>
              <a:t>¿</a:t>
            </a:r>
            <a:r>
              <a:rPr lang="en-US" sz="2400" dirty="0" err="1"/>
              <a:t>Qué</a:t>
            </a:r>
            <a:r>
              <a:rPr lang="en-US" sz="2400" dirty="0"/>
              <a:t> </a:t>
            </a:r>
            <a:r>
              <a:rPr lang="en-US" sz="2400" dirty="0" err="1"/>
              <a:t>información</a:t>
            </a:r>
            <a:r>
              <a:rPr lang="en-US" sz="2400" dirty="0"/>
              <a:t> </a:t>
            </a:r>
            <a:r>
              <a:rPr lang="en-US" sz="2400" dirty="0" err="1"/>
              <a:t>necesita</a:t>
            </a:r>
            <a:r>
              <a:rPr lang="en-US" sz="2400" dirty="0"/>
              <a:t> el actor del </a:t>
            </a:r>
            <a:r>
              <a:rPr lang="en-US" sz="2400" dirty="0" err="1"/>
              <a:t>sistema</a:t>
            </a:r>
            <a:r>
              <a:rPr lang="en-US" sz="2400" dirty="0"/>
              <a:t>?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/>
              <a:t>¿</a:t>
            </a:r>
            <a:r>
              <a:rPr lang="en-US" sz="2400" dirty="0" err="1"/>
              <a:t>Qué</a:t>
            </a:r>
            <a:r>
              <a:rPr lang="en-US" sz="2400" dirty="0"/>
              <a:t> </a:t>
            </a:r>
            <a:r>
              <a:rPr lang="en-US" sz="2400" dirty="0" err="1"/>
              <a:t>información</a:t>
            </a:r>
            <a:r>
              <a:rPr lang="en-US" sz="2400" dirty="0"/>
              <a:t> </a:t>
            </a:r>
            <a:r>
              <a:rPr lang="en-US" sz="2400" dirty="0" err="1"/>
              <a:t>proporciona</a:t>
            </a:r>
            <a:r>
              <a:rPr lang="en-US" sz="2400" dirty="0"/>
              <a:t> el actor al </a:t>
            </a:r>
            <a:r>
              <a:rPr lang="en-US" sz="2400" dirty="0" err="1"/>
              <a:t>sistema</a:t>
            </a:r>
            <a:r>
              <a:rPr lang="en-US" sz="2400" dirty="0"/>
              <a:t>?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/>
              <a:t>¿</a:t>
            </a:r>
            <a:r>
              <a:rPr lang="en-US" sz="2400" dirty="0" err="1"/>
              <a:t>Necesita</a:t>
            </a:r>
            <a:r>
              <a:rPr lang="en-US" sz="2400" dirty="0"/>
              <a:t> el </a:t>
            </a:r>
            <a:r>
              <a:rPr lang="en-US" sz="2400" dirty="0" err="1"/>
              <a:t>sistema</a:t>
            </a:r>
            <a:r>
              <a:rPr lang="en-US" sz="2400" dirty="0"/>
              <a:t> </a:t>
            </a:r>
            <a:r>
              <a:rPr lang="en-US" sz="2400" dirty="0" err="1"/>
              <a:t>informar</a:t>
            </a:r>
            <a:r>
              <a:rPr lang="en-US" sz="2400" dirty="0"/>
              <a:t> al actor de </a:t>
            </a:r>
            <a:r>
              <a:rPr lang="en-US" sz="2400" dirty="0" err="1"/>
              <a:t>eventos</a:t>
            </a:r>
            <a:r>
              <a:rPr lang="en-US" sz="2400" dirty="0"/>
              <a:t> o </a:t>
            </a:r>
            <a:r>
              <a:rPr lang="en-US" sz="2400" dirty="0" err="1"/>
              <a:t>cambios</a:t>
            </a:r>
            <a:r>
              <a:rPr lang="en-US" sz="2400" dirty="0"/>
              <a:t> </a:t>
            </a:r>
            <a:r>
              <a:rPr lang="en-US" sz="2400" dirty="0" err="1"/>
              <a:t>ocurridos</a:t>
            </a:r>
            <a:r>
              <a:rPr lang="en-US" sz="2400" dirty="0"/>
              <a:t>?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/>
              <a:t>¿</a:t>
            </a:r>
            <a:r>
              <a:rPr lang="en-US" sz="2400" dirty="0" err="1"/>
              <a:t>Necesita</a:t>
            </a:r>
            <a:r>
              <a:rPr lang="en-US" sz="2400" dirty="0"/>
              <a:t> el actor </a:t>
            </a:r>
            <a:r>
              <a:rPr lang="en-US" sz="2400" dirty="0" err="1"/>
              <a:t>informar</a:t>
            </a:r>
            <a:r>
              <a:rPr lang="en-US" sz="2400" dirty="0"/>
              <a:t> al </a:t>
            </a:r>
            <a:r>
              <a:rPr lang="en-US" sz="2400" dirty="0" err="1"/>
              <a:t>sistema</a:t>
            </a:r>
            <a:r>
              <a:rPr lang="en-US" sz="2400" dirty="0"/>
              <a:t> de </a:t>
            </a:r>
            <a:r>
              <a:rPr lang="en-US" sz="2400" dirty="0" err="1"/>
              <a:t>eventos</a:t>
            </a:r>
            <a:r>
              <a:rPr lang="en-US" sz="2400" dirty="0"/>
              <a:t> o </a:t>
            </a:r>
            <a:r>
              <a:rPr lang="en-US" sz="2400" dirty="0" err="1"/>
              <a:t>cambios</a:t>
            </a:r>
            <a:r>
              <a:rPr lang="en-US" sz="2400" dirty="0"/>
              <a:t> </a:t>
            </a:r>
            <a:r>
              <a:rPr lang="en-US" sz="2400" dirty="0" err="1"/>
              <a:t>ocurridos</a:t>
            </a:r>
            <a:r>
              <a:rPr lang="en-US" sz="2400" dirty="0"/>
              <a:t>?</a:t>
            </a:r>
            <a:endParaRPr dirty="0"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 dirty="0" err="1"/>
              <a:t>Construir</a:t>
            </a:r>
            <a:r>
              <a:rPr lang="en-US" sz="2400" b="1" dirty="0"/>
              <a:t> el </a:t>
            </a:r>
            <a:r>
              <a:rPr lang="en-US" sz="2400" b="1" dirty="0" err="1"/>
              <a:t>diagrama</a:t>
            </a:r>
            <a:endParaRPr dirty="0"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 dirty="0" err="1"/>
              <a:t>Realizar</a:t>
            </a:r>
            <a:r>
              <a:rPr lang="en-US" sz="2400" b="1" dirty="0"/>
              <a:t> los </a:t>
            </a:r>
            <a:r>
              <a:rPr lang="en-US" sz="2400" b="1" dirty="0" err="1"/>
              <a:t>escenarios</a:t>
            </a:r>
            <a:endParaRPr dirty="0"/>
          </a:p>
          <a:p>
            <a:pPr marL="68580" lvl="0" indent="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endParaRPr sz="2400" dirty="0"/>
          </a:p>
        </p:txBody>
      </p:sp>
      <p:sp>
        <p:nvSpPr>
          <p:cNvPr id="549" name="Google Shape;549;p21"/>
          <p:cNvSpPr txBox="1">
            <a:spLocks noGrp="1"/>
          </p:cNvSpPr>
          <p:nvPr>
            <p:ph type="ftr" idx="11"/>
          </p:nvPr>
        </p:nvSpPr>
        <p:spPr>
          <a:xfrm>
            <a:off x="5120868" y="6523099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Ingeniería</a:t>
            </a:r>
            <a:r>
              <a:rPr lang="en-US" dirty="0"/>
              <a:t> de Software I</a:t>
            </a:r>
            <a:endParaRPr dirty="0"/>
          </a:p>
        </p:txBody>
      </p:sp>
      <p:sp>
        <p:nvSpPr>
          <p:cNvPr id="550" name="Google Shape;550;p21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21</a:t>
            </a:fld>
            <a:endParaRPr sz="7694">
              <a:solidFill>
                <a:srgbClr val="FFFFFF"/>
              </a:solidFill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463C9ED-B6F2-4FE4-A3A0-BD7DE257521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s-AR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2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– Características importantes</a:t>
            </a:r>
            <a:endParaRPr sz="4400" b="1"/>
          </a:p>
        </p:txBody>
      </p:sp>
      <p:sp>
        <p:nvSpPr>
          <p:cNvPr id="556" name="Google Shape;556;p22"/>
          <p:cNvSpPr txBox="1">
            <a:spLocks noGrp="1"/>
          </p:cNvSpPr>
          <p:nvPr>
            <p:ph type="body" idx="1"/>
          </p:nvPr>
        </p:nvSpPr>
        <p:spPr>
          <a:xfrm>
            <a:off x="983432" y="2132856"/>
            <a:ext cx="9865096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6329" lvl="1" algn="just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/>
              <a:t>Un CU </a:t>
            </a:r>
            <a:r>
              <a:rPr lang="en-US" sz="2400" dirty="0" err="1"/>
              <a:t>debe</a:t>
            </a:r>
            <a:r>
              <a:rPr lang="en-US" sz="2400" dirty="0"/>
              <a:t> </a:t>
            </a:r>
            <a:r>
              <a:rPr lang="en-US" sz="2400" dirty="0" err="1"/>
              <a:t>representar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funcionalidad</a:t>
            </a:r>
            <a:r>
              <a:rPr lang="en-US" sz="2400" dirty="0"/>
              <a:t> </a:t>
            </a:r>
            <a:r>
              <a:rPr lang="en-US" sz="2400" dirty="0" err="1"/>
              <a:t>concreta</a:t>
            </a:r>
            <a:r>
              <a:rPr lang="en-US" sz="2400" dirty="0"/>
              <a:t>. </a:t>
            </a:r>
            <a:endParaRPr dirty="0"/>
          </a:p>
          <a:p>
            <a:pPr marL="346329" lvl="1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/>
              <a:t>La </a:t>
            </a:r>
            <a:r>
              <a:rPr lang="en-US" sz="2400" dirty="0" err="1"/>
              <a:t>descripción</a:t>
            </a:r>
            <a:r>
              <a:rPr lang="en-US" sz="2400" dirty="0"/>
              <a:t> de </a:t>
            </a:r>
            <a:r>
              <a:rPr lang="en-US" sz="2400" dirty="0" err="1"/>
              <a:t>los</a:t>
            </a:r>
            <a:r>
              <a:rPr lang="en-US" sz="2400" dirty="0"/>
              <a:t> pasos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los</a:t>
            </a:r>
            <a:r>
              <a:rPr lang="en-US" sz="2400" dirty="0"/>
              <a:t> </a:t>
            </a:r>
            <a:r>
              <a:rPr lang="en-US" sz="2400" dirty="0" err="1"/>
              <a:t>escenarios</a:t>
            </a:r>
            <a:r>
              <a:rPr lang="en-US" sz="2400" dirty="0"/>
              <a:t> </a:t>
            </a:r>
            <a:r>
              <a:rPr lang="en-US" sz="2400" dirty="0" err="1"/>
              <a:t>debe</a:t>
            </a:r>
            <a:r>
              <a:rPr lang="en-US" sz="2400" dirty="0"/>
              <a:t> </a:t>
            </a:r>
            <a:r>
              <a:rPr lang="en-US" sz="2400" dirty="0" err="1"/>
              <a:t>contener</a:t>
            </a:r>
            <a:r>
              <a:rPr lang="en-US" sz="2400" dirty="0"/>
              <a:t> </a:t>
            </a:r>
            <a:r>
              <a:rPr lang="en-US" sz="2400" dirty="0" err="1"/>
              <a:t>más</a:t>
            </a:r>
            <a:r>
              <a:rPr lang="en-US" sz="2400" dirty="0"/>
              <a:t> de un paso, para </a:t>
            </a:r>
            <a:r>
              <a:rPr lang="en-US" sz="2400" dirty="0" err="1"/>
              <a:t>representar</a:t>
            </a:r>
            <a:r>
              <a:rPr lang="en-US" sz="2400" dirty="0"/>
              <a:t> la </a:t>
            </a:r>
            <a:r>
              <a:rPr lang="en-US" sz="2400" dirty="0" err="1"/>
              <a:t>interacción</a:t>
            </a:r>
            <a:r>
              <a:rPr lang="en-US" sz="2400" dirty="0"/>
              <a:t> entre </a:t>
            </a:r>
            <a:r>
              <a:rPr lang="en-US" sz="2400" dirty="0" err="1"/>
              <a:t>los</a:t>
            </a:r>
            <a:r>
              <a:rPr lang="en-US" sz="2400" dirty="0"/>
              <a:t> </a:t>
            </a:r>
            <a:r>
              <a:rPr lang="en-US" sz="2400" dirty="0" err="1"/>
              <a:t>componentes</a:t>
            </a:r>
            <a:r>
              <a:rPr lang="en-US" sz="2400" dirty="0"/>
              <a:t>.</a:t>
            </a:r>
            <a:endParaRPr dirty="0"/>
          </a:p>
          <a:p>
            <a:pPr marL="346329" lvl="1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/>
              <a:t>El </a:t>
            </a:r>
            <a:r>
              <a:rPr lang="en-US" sz="2400" dirty="0" err="1"/>
              <a:t>uso</a:t>
            </a:r>
            <a:r>
              <a:rPr lang="en-US" sz="2400" dirty="0"/>
              <a:t> de </a:t>
            </a:r>
            <a:r>
              <a:rPr lang="en-US" sz="2400" dirty="0" err="1"/>
              <a:t>condicionales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el</a:t>
            </a:r>
            <a:r>
              <a:rPr lang="en-US" sz="2400" dirty="0"/>
              <a:t> </a:t>
            </a:r>
            <a:r>
              <a:rPr lang="en-US" sz="2400" dirty="0" err="1"/>
              <a:t>curso</a:t>
            </a:r>
            <a:r>
              <a:rPr lang="en-US" sz="2400" dirty="0"/>
              <a:t> normal, es </a:t>
            </a:r>
            <a:r>
              <a:rPr lang="en-US" sz="2400" dirty="0" err="1"/>
              <a:t>limitado</a:t>
            </a:r>
            <a:r>
              <a:rPr lang="en-US" sz="2400" dirty="0"/>
              <a:t> a la </a:t>
            </a:r>
            <a:r>
              <a:rPr lang="en-US" sz="2400" dirty="0" err="1"/>
              <a:t>invocación</a:t>
            </a:r>
            <a:r>
              <a:rPr lang="en-US" sz="2400" dirty="0"/>
              <a:t> de </a:t>
            </a:r>
            <a:r>
              <a:rPr lang="en-US" sz="2400" dirty="0" err="1"/>
              <a:t>excepciones</a:t>
            </a:r>
            <a:r>
              <a:rPr lang="en-US" sz="2400" dirty="0"/>
              <a:t>, </a:t>
            </a:r>
            <a:r>
              <a:rPr lang="en-US" sz="2400" dirty="0" err="1"/>
              <a:t>ya</a:t>
            </a:r>
            <a:r>
              <a:rPr lang="en-US" sz="2400" dirty="0"/>
              <a:t> que </a:t>
            </a:r>
            <a:r>
              <a:rPr lang="en-US" sz="2400" dirty="0" err="1"/>
              <a:t>este</a:t>
            </a:r>
            <a:r>
              <a:rPr lang="en-US" sz="2400" dirty="0"/>
              <a:t> </a:t>
            </a:r>
            <a:r>
              <a:rPr lang="en-US" sz="2400" dirty="0" err="1"/>
              <a:t>flujo</a:t>
            </a:r>
            <a:r>
              <a:rPr lang="en-US" sz="2400" dirty="0"/>
              <a:t> </a:t>
            </a:r>
            <a:r>
              <a:rPr lang="en-US" sz="2400" dirty="0" err="1"/>
              <a:t>representa</a:t>
            </a:r>
            <a:r>
              <a:rPr lang="en-US" sz="2400" dirty="0"/>
              <a:t> la </a:t>
            </a:r>
            <a:r>
              <a:rPr lang="en-US" sz="2400" dirty="0" err="1"/>
              <a:t>ejecución</a:t>
            </a:r>
            <a:r>
              <a:rPr lang="en-US" sz="2400" dirty="0"/>
              <a:t> del </a:t>
            </a:r>
            <a:r>
              <a:rPr lang="en-US" sz="2400" dirty="0" err="1"/>
              <a:t>caso</a:t>
            </a:r>
            <a:r>
              <a:rPr lang="en-US" sz="2400" dirty="0"/>
              <a:t> sin </a:t>
            </a:r>
            <a:r>
              <a:rPr lang="en-US" sz="2400" dirty="0" err="1"/>
              <a:t>alteraciones</a:t>
            </a:r>
            <a:r>
              <a:rPr lang="en-US" sz="2400" dirty="0"/>
              <a:t>.</a:t>
            </a:r>
            <a:endParaRPr dirty="0"/>
          </a:p>
          <a:p>
            <a:pPr marL="346329" lvl="1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/>
              <a:t>Las pre-</a:t>
            </a:r>
            <a:r>
              <a:rPr lang="en-US" sz="2400" dirty="0" err="1"/>
              <a:t>condiciones</a:t>
            </a:r>
            <a:r>
              <a:rPr lang="en-US" sz="2400" dirty="0"/>
              <a:t> no </a:t>
            </a:r>
            <a:r>
              <a:rPr lang="en-US" sz="2400" dirty="0" err="1"/>
              <a:t>deben</a:t>
            </a:r>
            <a:r>
              <a:rPr lang="en-US" sz="2400" dirty="0"/>
              <a:t> </a:t>
            </a:r>
            <a:r>
              <a:rPr lang="en-US" sz="2400" dirty="0" err="1"/>
              <a:t>representarse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los</a:t>
            </a:r>
            <a:r>
              <a:rPr lang="en-US" sz="2400" dirty="0"/>
              <a:t> </a:t>
            </a:r>
            <a:r>
              <a:rPr lang="en-US" sz="2400" dirty="0" err="1"/>
              <a:t>cursos</a:t>
            </a:r>
            <a:r>
              <a:rPr lang="en-US" sz="2400" dirty="0"/>
              <a:t> alternativos, </a:t>
            </a:r>
            <a:r>
              <a:rPr lang="en-US" sz="2400" dirty="0" err="1"/>
              <a:t>ya</a:t>
            </a:r>
            <a:r>
              <a:rPr lang="en-US" sz="2400" dirty="0"/>
              <a:t> que al ser </a:t>
            </a:r>
            <a:r>
              <a:rPr lang="en-US" sz="2400" dirty="0" err="1"/>
              <a:t>una</a:t>
            </a:r>
            <a:r>
              <a:rPr lang="en-US" sz="2400" dirty="0"/>
              <a:t> pre-</a:t>
            </a:r>
            <a:r>
              <a:rPr lang="en-US" sz="2400" dirty="0" err="1"/>
              <a:t>condición</a:t>
            </a:r>
            <a:r>
              <a:rPr lang="en-US" sz="2400" dirty="0"/>
              <a:t> no </a:t>
            </a:r>
            <a:r>
              <a:rPr lang="en-US" sz="2400" dirty="0" err="1"/>
              <a:t>va</a:t>
            </a:r>
            <a:r>
              <a:rPr lang="en-US" sz="2400" dirty="0"/>
              <a:t> a </a:t>
            </a:r>
            <a:r>
              <a:rPr lang="en-US" sz="2400" dirty="0" err="1"/>
              <a:t>ocurrir</a:t>
            </a:r>
            <a:r>
              <a:rPr lang="en-US" sz="2400" dirty="0"/>
              <a:t>.</a:t>
            </a:r>
            <a:endParaRPr dirty="0"/>
          </a:p>
          <a:p>
            <a:pPr marL="346329" lvl="1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/>
              <a:t>Los “uses” </a:t>
            </a:r>
            <a:r>
              <a:rPr lang="en-US" sz="2400" dirty="0" err="1"/>
              <a:t>deben</a:t>
            </a:r>
            <a:r>
              <a:rPr lang="en-US" sz="2400" dirty="0"/>
              <a:t> ser </a:t>
            </a:r>
            <a:r>
              <a:rPr lang="en-US" sz="2400" dirty="0" err="1"/>
              <a:t>accedidos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lo </a:t>
            </a:r>
            <a:r>
              <a:rPr lang="en-US" sz="2400" dirty="0" err="1"/>
              <a:t>menos</a:t>
            </a:r>
            <a:r>
              <a:rPr lang="en-US" sz="2400" dirty="0"/>
              <a:t> </a:t>
            </a:r>
            <a:r>
              <a:rPr lang="en-US" sz="2400" dirty="0" err="1"/>
              <a:t>desde</a:t>
            </a:r>
            <a:r>
              <a:rPr lang="en-US" sz="2400" dirty="0"/>
              <a:t> dos CU.</a:t>
            </a:r>
            <a:endParaRPr sz="2400" dirty="0"/>
          </a:p>
        </p:txBody>
      </p:sp>
      <p:sp>
        <p:nvSpPr>
          <p:cNvPr id="558" name="Google Shape;558;p22"/>
          <p:cNvSpPr txBox="1">
            <a:spLocks noGrp="1"/>
          </p:cNvSpPr>
          <p:nvPr>
            <p:ph type="ftr" idx="11"/>
          </p:nvPr>
        </p:nvSpPr>
        <p:spPr>
          <a:xfrm>
            <a:off x="5120868" y="6515698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559" name="Google Shape;559;p22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22</a:t>
            </a:fld>
            <a:endParaRPr sz="7694">
              <a:solidFill>
                <a:srgbClr val="FFFFFF"/>
              </a:solidFill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E101A9E-BF6C-4CD4-97C7-F0AEE0C638C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s-A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23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– Ejemplo</a:t>
            </a:r>
            <a:endParaRPr sz="4400" b="1"/>
          </a:p>
        </p:txBody>
      </p:sp>
      <p:sp>
        <p:nvSpPr>
          <p:cNvPr id="565" name="Google Shape;565;p23"/>
          <p:cNvSpPr txBox="1">
            <a:spLocks noGrp="1"/>
          </p:cNvSpPr>
          <p:nvPr>
            <p:ph type="body" idx="1"/>
          </p:nvPr>
        </p:nvSpPr>
        <p:spPr>
          <a:xfrm>
            <a:off x="1127448" y="2060848"/>
            <a:ext cx="100811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Un sitio web brinda información acerca de los artículos periodísticos más destacados de la semana. La información puede ser accedida por usuarios registrados o anónimos. A los usuarios registrados se les permite leer y/o descargar los artículos. Si el artículo tiene categoría “exclusiva” la descarga del artículo tendrá un costo. El pago es mediante tarjeta de crédito.</a:t>
            </a:r>
            <a:endParaRPr sz="2400"/>
          </a:p>
          <a:p>
            <a:pPr marL="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A los usuarios anónimos sólo se les permite leer los artículos.</a:t>
            </a:r>
            <a:endParaRPr sz="2400"/>
          </a:p>
          <a:p>
            <a:pPr marL="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Un usuario anónimo puede registrarse y pasar a ser un usuario registrado, para lo cual debe completar los datos personales, ingresar el número de tarjeta de crédito a la que se cargará el monto mensual del abono. </a:t>
            </a:r>
            <a:endParaRPr sz="2400"/>
          </a:p>
          <a:p>
            <a:pPr marL="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Los usuarios registrados pueden modificar sus datos personales.</a:t>
            </a:r>
            <a:endParaRPr sz="2400"/>
          </a:p>
          <a:p>
            <a:pPr marL="6858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6858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endParaRPr sz="2400"/>
          </a:p>
        </p:txBody>
      </p:sp>
      <p:sp>
        <p:nvSpPr>
          <p:cNvPr id="566" name="Google Shape;566;p23"/>
          <p:cNvSpPr txBox="1">
            <a:spLocks noGrp="1"/>
          </p:cNvSpPr>
          <p:nvPr>
            <p:ph type="ftr" idx="11"/>
          </p:nvPr>
        </p:nvSpPr>
        <p:spPr>
          <a:xfrm>
            <a:off x="1663636" y="6442731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Ingeniería</a:t>
            </a:r>
            <a:r>
              <a:rPr lang="en-US" dirty="0"/>
              <a:t> de Software I</a:t>
            </a:r>
            <a:endParaRPr dirty="0"/>
          </a:p>
        </p:txBody>
      </p:sp>
      <p:sp>
        <p:nvSpPr>
          <p:cNvPr id="567" name="Google Shape;567;p23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23</a:t>
            </a:fld>
            <a:endParaRPr sz="7694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4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– Ejemplo - Actores</a:t>
            </a:r>
            <a:endParaRPr sz="4400" b="1"/>
          </a:p>
        </p:txBody>
      </p:sp>
      <p:sp>
        <p:nvSpPr>
          <p:cNvPr id="573" name="Google Shape;573;p24"/>
          <p:cNvSpPr txBox="1">
            <a:spLocks noGrp="1"/>
          </p:cNvSpPr>
          <p:nvPr>
            <p:ph type="body" idx="1"/>
          </p:nvPr>
        </p:nvSpPr>
        <p:spPr>
          <a:xfrm>
            <a:off x="1127448" y="2060848"/>
            <a:ext cx="100811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Un sitio web brinda información acerca de los artículos periodísticos más destacados de la semana. La información puede ser accedida por usuarios registrados o anónimos. A los usuarios registrados se les permite leer y/o descargar los artículos. Si el artículo tiene categoría “exclusiva” la descarga del artículo tendrá un costo. El pago es mediante tarjeta de crédito.</a:t>
            </a:r>
            <a:endParaRPr sz="2400"/>
          </a:p>
          <a:p>
            <a:pPr marL="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A los usuarios anónimos sólo se les permite leer los artículos.</a:t>
            </a:r>
            <a:endParaRPr sz="2400"/>
          </a:p>
          <a:p>
            <a:pPr marL="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Un usuario anónimo puede registrarse y pasar a ser un usuario registrado, para lo cual debe completar los datos personales, ingresar el número de tarjeta de crédito a la que se cargará el monto mensual del abono. </a:t>
            </a:r>
            <a:endParaRPr sz="2400"/>
          </a:p>
          <a:p>
            <a:pPr marL="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Los usuarios registrados pueden modificar sus datos personales.</a:t>
            </a:r>
            <a:endParaRPr sz="2400"/>
          </a:p>
          <a:p>
            <a:pPr marL="6858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6858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endParaRPr sz="2400"/>
          </a:p>
        </p:txBody>
      </p:sp>
      <p:sp>
        <p:nvSpPr>
          <p:cNvPr id="574" name="Google Shape;574;p24"/>
          <p:cNvSpPr txBox="1">
            <a:spLocks noGrp="1"/>
          </p:cNvSpPr>
          <p:nvPr>
            <p:ph type="ftr" idx="11"/>
          </p:nvPr>
        </p:nvSpPr>
        <p:spPr>
          <a:xfrm>
            <a:off x="4366173" y="6534967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Ingeniería</a:t>
            </a:r>
            <a:r>
              <a:rPr lang="en-US" dirty="0"/>
              <a:t> de Software I</a:t>
            </a:r>
            <a:endParaRPr dirty="0"/>
          </a:p>
        </p:txBody>
      </p:sp>
      <p:sp>
        <p:nvSpPr>
          <p:cNvPr id="575" name="Google Shape;575;p24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24</a:t>
            </a:fld>
            <a:endParaRPr sz="7694">
              <a:solidFill>
                <a:srgbClr val="FFFFFF"/>
              </a:solidFill>
            </a:endParaRPr>
          </a:p>
        </p:txBody>
      </p:sp>
      <p:sp>
        <p:nvSpPr>
          <p:cNvPr id="576" name="Google Shape;576;p24"/>
          <p:cNvSpPr/>
          <p:nvPr/>
        </p:nvSpPr>
        <p:spPr>
          <a:xfrm>
            <a:off x="1127448" y="2713829"/>
            <a:ext cx="1541270" cy="28803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7" name="Google Shape;577;p24"/>
          <p:cNvSpPr/>
          <p:nvPr/>
        </p:nvSpPr>
        <p:spPr>
          <a:xfrm>
            <a:off x="2983739" y="2713829"/>
            <a:ext cx="1382434" cy="296416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p24"/>
          <p:cNvSpPr/>
          <p:nvPr/>
        </p:nvSpPr>
        <p:spPr>
          <a:xfrm>
            <a:off x="6744072" y="3356992"/>
            <a:ext cx="2232248" cy="28803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70C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25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– Ejemplo – Casos de Uso </a:t>
            </a:r>
            <a:endParaRPr sz="4400" b="1"/>
          </a:p>
        </p:txBody>
      </p:sp>
      <p:sp>
        <p:nvSpPr>
          <p:cNvPr id="584" name="Google Shape;584;p25"/>
          <p:cNvSpPr txBox="1">
            <a:spLocks noGrp="1"/>
          </p:cNvSpPr>
          <p:nvPr>
            <p:ph type="body" idx="1"/>
          </p:nvPr>
        </p:nvSpPr>
        <p:spPr>
          <a:xfrm>
            <a:off x="1127448" y="2060848"/>
            <a:ext cx="100811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Un sitio web brinda información acerca de los artículos periodísticos más destacados de la semana. La información puede ser accedida por usuarios registrados o anónimos. A los usuarios registrados se les permite leer y/o descargar los artículos. Si el artículo tiene categoría “exclusiva” la descarga del artículo tendrá un costo. El pago es mediante tarjeta de crédito.</a:t>
            </a:r>
            <a:endParaRPr sz="2400"/>
          </a:p>
          <a:p>
            <a:pPr marL="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A los usuarios anónimos sólo se les permite leer los artículos.</a:t>
            </a:r>
            <a:endParaRPr sz="2400"/>
          </a:p>
          <a:p>
            <a:pPr marL="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Un usuario anónimo puede registrarse y pasar a ser un usuario registrado, para lo cual debe completar los datos personales, ingresar el número de tarjeta de crédito a la que se cargará el monto mensual del abono. </a:t>
            </a:r>
            <a:endParaRPr sz="2400"/>
          </a:p>
          <a:p>
            <a:pPr marL="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Los usuarios registrados pueden modificar sus datos personales.</a:t>
            </a:r>
            <a:endParaRPr sz="2400"/>
          </a:p>
          <a:p>
            <a:pPr marL="6858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68580" lvl="0" indent="0" algn="just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400"/>
              <a:buNone/>
            </a:pPr>
            <a:endParaRPr sz="2400"/>
          </a:p>
        </p:txBody>
      </p:sp>
      <p:sp>
        <p:nvSpPr>
          <p:cNvPr id="585" name="Google Shape;585;p25"/>
          <p:cNvSpPr txBox="1">
            <a:spLocks noGrp="1"/>
          </p:cNvSpPr>
          <p:nvPr>
            <p:ph type="ftr" idx="11"/>
          </p:nvPr>
        </p:nvSpPr>
        <p:spPr>
          <a:xfrm>
            <a:off x="6671735" y="630873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586" name="Google Shape;586;p25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25</a:t>
            </a:fld>
            <a:endParaRPr sz="7694">
              <a:solidFill>
                <a:srgbClr val="FFFFFF"/>
              </a:solidFill>
            </a:endParaRPr>
          </a:p>
        </p:txBody>
      </p:sp>
      <p:sp>
        <p:nvSpPr>
          <p:cNvPr id="587" name="Google Shape;587;p25"/>
          <p:cNvSpPr/>
          <p:nvPr/>
        </p:nvSpPr>
        <p:spPr>
          <a:xfrm>
            <a:off x="9984432" y="2756464"/>
            <a:ext cx="648072" cy="240488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25"/>
          <p:cNvSpPr/>
          <p:nvPr/>
        </p:nvSpPr>
        <p:spPr>
          <a:xfrm>
            <a:off x="1199456" y="2996952"/>
            <a:ext cx="2880320" cy="36004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25"/>
          <p:cNvSpPr/>
          <p:nvPr/>
        </p:nvSpPr>
        <p:spPr>
          <a:xfrm>
            <a:off x="2207568" y="3371096"/>
            <a:ext cx="1936941" cy="36004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70C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0" name="Google Shape;590;p25"/>
          <p:cNvSpPr/>
          <p:nvPr/>
        </p:nvSpPr>
        <p:spPr>
          <a:xfrm>
            <a:off x="4655840" y="4221088"/>
            <a:ext cx="1368152" cy="28803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1" name="Google Shape;591;p25"/>
          <p:cNvSpPr/>
          <p:nvPr/>
        </p:nvSpPr>
        <p:spPr>
          <a:xfrm>
            <a:off x="5159896" y="5301208"/>
            <a:ext cx="3888432" cy="28803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26"/>
          <p:cNvSpPr txBox="1">
            <a:spLocks noGrp="1"/>
          </p:cNvSpPr>
          <p:nvPr>
            <p:ph type="title"/>
          </p:nvPr>
        </p:nvSpPr>
        <p:spPr>
          <a:xfrm>
            <a:off x="1097280" y="286605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– Ejemplo</a:t>
            </a:r>
            <a:endParaRPr sz="4400" b="1"/>
          </a:p>
        </p:txBody>
      </p:sp>
      <p:sp>
        <p:nvSpPr>
          <p:cNvPr id="597" name="Google Shape;597;p26"/>
          <p:cNvSpPr txBox="1">
            <a:spLocks noGrp="1"/>
          </p:cNvSpPr>
          <p:nvPr>
            <p:ph type="body" idx="1"/>
          </p:nvPr>
        </p:nvSpPr>
        <p:spPr>
          <a:xfrm>
            <a:off x="407368" y="1916832"/>
            <a:ext cx="10972800" cy="4176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8580" lvl="0" indent="-1270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 sz="2000" b="1"/>
              <a:t>Identificar los actores:</a:t>
            </a:r>
            <a:endParaRPr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Char char="◦"/>
            </a:pPr>
            <a:r>
              <a:rPr lang="en-US" sz="2000"/>
              <a:t>Usuario Anónimo</a:t>
            </a:r>
            <a:endParaRPr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Char char="◦"/>
            </a:pPr>
            <a:r>
              <a:rPr lang="en-US" sz="2000"/>
              <a:t>Usuario Registrado</a:t>
            </a:r>
            <a:endParaRPr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Char char="◦"/>
            </a:pPr>
            <a:r>
              <a:rPr lang="en-US" sz="2000"/>
              <a:t>Servidor Externo (Banco)</a:t>
            </a:r>
            <a:endParaRPr/>
          </a:p>
          <a:p>
            <a:pPr marL="68580" lvl="0" indent="-12700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000"/>
              <a:buChar char=" "/>
            </a:pPr>
            <a:r>
              <a:rPr lang="en-US" sz="2000" b="1"/>
              <a:t>Identificar casos de uso</a:t>
            </a:r>
            <a:endParaRPr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Char char="◦"/>
            </a:pPr>
            <a:r>
              <a:rPr lang="en-US" sz="2000"/>
              <a:t>Leer Artículo</a:t>
            </a:r>
            <a:endParaRPr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Char char="◦"/>
            </a:pPr>
            <a:r>
              <a:rPr lang="en-US" sz="2000"/>
              <a:t>Descargar Artículo</a:t>
            </a:r>
            <a:endParaRPr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Char char="◦"/>
            </a:pPr>
            <a:r>
              <a:rPr lang="en-US" sz="2000"/>
              <a:t>Registrarse</a:t>
            </a:r>
            <a:endParaRPr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Char char="◦"/>
            </a:pPr>
            <a:r>
              <a:rPr lang="en-US" sz="2000"/>
              <a:t>Modificar Datos Personales</a:t>
            </a:r>
            <a:endParaRPr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Char char="◦"/>
            </a:pPr>
            <a:r>
              <a:rPr lang="en-US" sz="2000"/>
              <a:t>Iniciar Sesión</a:t>
            </a:r>
            <a:endParaRPr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Char char="◦"/>
            </a:pPr>
            <a:r>
              <a:rPr lang="en-US" sz="2000"/>
              <a:t>Cerrar Sesión</a:t>
            </a:r>
            <a:endParaRPr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Char char="◦"/>
            </a:pPr>
            <a:r>
              <a:rPr lang="en-US" sz="2000"/>
              <a:t>Verificar Tarjeta</a:t>
            </a:r>
            <a:endParaRPr/>
          </a:p>
        </p:txBody>
      </p:sp>
      <p:sp>
        <p:nvSpPr>
          <p:cNvPr id="598" name="Google Shape;598;p26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599" name="Google Shape;599;p26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46">
                <a:solidFill>
                  <a:srgbClr val="FFFFFF"/>
                </a:solidFill>
              </a:rPr>
              <a:t>26</a:t>
            </a:fld>
            <a:endParaRPr sz="1046">
              <a:solidFill>
                <a:srgbClr val="FFFFFF"/>
              </a:solidFill>
            </a:endParaRPr>
          </a:p>
        </p:txBody>
      </p:sp>
      <p:sp>
        <p:nvSpPr>
          <p:cNvPr id="600" name="Google Shape;600;p26"/>
          <p:cNvSpPr/>
          <p:nvPr/>
        </p:nvSpPr>
        <p:spPr>
          <a:xfrm>
            <a:off x="695400" y="2852936"/>
            <a:ext cx="2736304" cy="432048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70C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p26"/>
          <p:cNvSpPr/>
          <p:nvPr/>
        </p:nvSpPr>
        <p:spPr>
          <a:xfrm>
            <a:off x="691983" y="5517232"/>
            <a:ext cx="2736304" cy="432048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70C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65AFDC4-235B-4A8D-8D24-B6609A3D999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s-AR"/>
              <a:t>2022</a:t>
            </a:r>
          </a:p>
        </p:txBody>
      </p:sp>
    </p:spTree>
  </p:cSld>
  <p:clrMapOvr>
    <a:masterClrMapping/>
  </p:clrMapOvr>
  <p:transition spd="med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27"/>
          <p:cNvSpPr txBox="1">
            <a:spLocks noGrp="1"/>
          </p:cNvSpPr>
          <p:nvPr>
            <p:ph type="title"/>
          </p:nvPr>
        </p:nvSpPr>
        <p:spPr>
          <a:xfrm>
            <a:off x="793873" y="208557"/>
            <a:ext cx="8744022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US" sz="4000" b="1" dirty="0" err="1"/>
              <a:t>Casos</a:t>
            </a:r>
            <a:r>
              <a:rPr lang="en-US" sz="4000" b="1" dirty="0"/>
              <a:t> de </a:t>
            </a:r>
            <a:r>
              <a:rPr lang="en-US" sz="4000" b="1" dirty="0" err="1"/>
              <a:t>uso</a:t>
            </a:r>
            <a:r>
              <a:rPr lang="en-US" sz="4000" b="1" dirty="0"/>
              <a:t> – </a:t>
            </a:r>
            <a:r>
              <a:rPr lang="en-US" sz="4000" b="1" dirty="0" err="1"/>
              <a:t>Ejemplo</a:t>
            </a:r>
            <a:r>
              <a:rPr lang="en-US" sz="4000" b="1" dirty="0"/>
              <a:t> - </a:t>
            </a:r>
            <a:r>
              <a:rPr lang="en-US" sz="4000" b="1" dirty="0" err="1"/>
              <a:t>Diagrama</a:t>
            </a:r>
            <a:endParaRPr sz="4000" b="1" dirty="0"/>
          </a:p>
        </p:txBody>
      </p:sp>
      <p:sp>
        <p:nvSpPr>
          <p:cNvPr id="608" name="Google Shape;608;p27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609" name="Google Shape;609;p27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46">
                <a:solidFill>
                  <a:srgbClr val="FFFFFF"/>
                </a:solidFill>
              </a:rPr>
              <a:t>27</a:t>
            </a:fld>
            <a:endParaRPr sz="1046">
              <a:solidFill>
                <a:srgbClr val="FFFFFF"/>
              </a:solidFill>
            </a:endParaRPr>
          </a:p>
        </p:txBody>
      </p:sp>
      <p:pic>
        <p:nvPicPr>
          <p:cNvPr id="610" name="Google Shape;61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07768" y="476672"/>
            <a:ext cx="65913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ADC480F-BAE6-4B0C-B071-0AF21F2F086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s-AR"/>
              <a:t>2022</a:t>
            </a:r>
          </a:p>
        </p:txBody>
      </p:sp>
    </p:spTree>
  </p:cSld>
  <p:clrMapOvr>
    <a:masterClrMapping/>
  </p:clrMapOvr>
  <p:transition spd="med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28"/>
          <p:cNvSpPr txBox="1">
            <a:spLocks noGrp="1"/>
          </p:cNvSpPr>
          <p:nvPr>
            <p:ph type="title"/>
          </p:nvPr>
        </p:nvSpPr>
        <p:spPr>
          <a:xfrm>
            <a:off x="1097281" y="239191"/>
            <a:ext cx="10568771" cy="1882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US" sz="4000" b="1" dirty="0" err="1"/>
              <a:t>Casos</a:t>
            </a:r>
            <a:r>
              <a:rPr lang="en-US" sz="4000" b="1" dirty="0"/>
              <a:t> de </a:t>
            </a:r>
            <a:r>
              <a:rPr lang="en-US" sz="4000" b="1" dirty="0" err="1"/>
              <a:t>uso</a:t>
            </a:r>
            <a:r>
              <a:rPr lang="en-US" sz="4000" b="1" dirty="0"/>
              <a:t> – </a:t>
            </a:r>
            <a:r>
              <a:rPr lang="en-US" sz="4000" b="1" dirty="0" err="1"/>
              <a:t>Ejemplo</a:t>
            </a:r>
            <a:r>
              <a:rPr lang="en-US" sz="4000" b="1" dirty="0"/>
              <a:t>- </a:t>
            </a:r>
            <a:r>
              <a:rPr lang="en-US" sz="4000" b="1" dirty="0" err="1"/>
              <a:t>Escenarios</a:t>
            </a:r>
            <a:endParaRPr sz="4000" b="1" dirty="0"/>
          </a:p>
        </p:txBody>
      </p:sp>
      <p:sp>
        <p:nvSpPr>
          <p:cNvPr id="620" name="Google Shape;620;p28"/>
          <p:cNvSpPr txBox="1">
            <a:spLocks noGrp="1"/>
          </p:cNvSpPr>
          <p:nvPr>
            <p:ph type="ftr" idx="11"/>
          </p:nvPr>
        </p:nvSpPr>
        <p:spPr>
          <a:xfrm>
            <a:off x="3686185" y="6459787"/>
            <a:ext cx="482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621" name="Google Shape;621;p28"/>
          <p:cNvSpPr txBox="1">
            <a:spLocks noGrp="1"/>
          </p:cNvSpPr>
          <p:nvPr>
            <p:ph type="sldNum" idx="12"/>
          </p:nvPr>
        </p:nvSpPr>
        <p:spPr>
          <a:xfrm>
            <a:off x="9900459" y="6459787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46">
                <a:solidFill>
                  <a:srgbClr val="FFFFFF"/>
                </a:solidFill>
              </a:rPr>
              <a:t>28</a:t>
            </a:fld>
            <a:endParaRPr sz="1046">
              <a:solidFill>
                <a:srgbClr val="FFFFFF"/>
              </a:solidFill>
            </a:endParaRPr>
          </a:p>
        </p:txBody>
      </p:sp>
      <p:graphicFrame>
        <p:nvGraphicFramePr>
          <p:cNvPr id="622" name="Google Shape;622;p28"/>
          <p:cNvGraphicFramePr/>
          <p:nvPr/>
        </p:nvGraphicFramePr>
        <p:xfrm>
          <a:off x="3071666" y="980730"/>
          <a:ext cx="6183300" cy="5451075"/>
        </p:xfrm>
        <a:graphic>
          <a:graphicData uri="http://schemas.openxmlformats.org/drawingml/2006/table">
            <a:tbl>
              <a:tblPr>
                <a:noFill/>
                <a:tableStyleId>{93905548-C740-46E4-90BA-77930FAD6D9E}</a:tableStyleId>
              </a:tblPr>
              <a:tblGrid>
                <a:gridCol w="170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4950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Nombre del caso de uso:</a:t>
                      </a: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Iniciar sesión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150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Descripción:</a:t>
                      </a:r>
                      <a:endParaRPr sz="1200" u="none" strike="noStrike" cap="non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Este caso de uso describe el evento en el que un usuario registrado inicia sesión con su nombre de usuario y contraseña.</a:t>
                      </a:r>
                      <a:endParaRPr sz="1200" u="none" strike="noStrike" cap="non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920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Verdana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Actores: </a:t>
                      </a:r>
                      <a:endParaRPr sz="1200" u="none" strike="noStrike" cap="non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Usuario Registrado</a:t>
                      </a:r>
                      <a:endParaRPr sz="1200" u="none" strike="noStrike" cap="non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920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Verdana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Precondiciones:</a:t>
                      </a: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sz="1200" u="none" strike="noStrike" cap="non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El usuario debe estar registrado en el sistema</a:t>
                      </a:r>
                      <a:endParaRPr sz="1200" u="none" strike="noStrike" cap="non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4950">
                <a:tc rowSpan="2">
                  <a:txBody>
                    <a:bodyPr/>
                    <a:lstStyle/>
                    <a:p>
                      <a:pPr marL="342900" marR="0" lvl="0" indent="-34290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Curso Normal: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342900" marR="0" lvl="0" indent="-342900" algn="just" rtl="0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endParaRPr sz="1200" u="none" strike="noStrike" cap="non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Acción del Actor</a:t>
                      </a:r>
                      <a:endParaRPr sz="1200" b="1" u="none" strike="noStrike" cap="non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Respuesta del Sistema</a:t>
                      </a:r>
                      <a:endParaRPr sz="1200" b="1" u="none" strike="noStrike" cap="non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04425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Paso 1</a:t>
                      </a:r>
                      <a:r>
                        <a:rPr lang="en-US" sz="1200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: el usuario selecciona la opción de iniciar sesión.</a:t>
                      </a:r>
                      <a:endParaRPr/>
                    </a:p>
                    <a:p>
                      <a:pPr marL="342900" marR="0" lvl="0" indent="-342900" algn="l" rtl="0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Paso 3</a:t>
                      </a:r>
                      <a:r>
                        <a:rPr lang="en-US" sz="1200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: el usuario ingresa el nombre de usuario.</a:t>
                      </a:r>
                      <a:endParaRPr/>
                    </a:p>
                    <a:p>
                      <a:pPr marL="342900" marR="0" lvl="0" indent="-342900" algn="l" rtl="0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Paso 4</a:t>
                      </a:r>
                      <a:r>
                        <a:rPr lang="en-US" sz="1200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: el usuario ingresa la contraseña.</a:t>
                      </a:r>
                      <a:endParaRPr/>
                    </a:p>
                    <a:p>
                      <a:pPr marL="342900" marR="0" lvl="0" indent="-342900" algn="l" rtl="0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Paso 5</a:t>
                      </a:r>
                      <a:r>
                        <a:rPr lang="en-US" sz="1200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: el usuario presiona ingresar.</a:t>
                      </a:r>
                      <a:endParaRPr sz="1200" u="none" strike="noStrike" cap="non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Paso 2</a:t>
                      </a:r>
                      <a:r>
                        <a:rPr lang="en-US" sz="1200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: el sistema presenta la pantalla donde se solicita al usuario y contraseña.</a:t>
                      </a:r>
                      <a:endParaRPr/>
                    </a:p>
                    <a:p>
                      <a:pPr marL="342900" marR="0" lvl="0" indent="-342900" algn="l" rtl="0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Paso 6</a:t>
                      </a:r>
                      <a:r>
                        <a:rPr lang="en-US" sz="1200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: el sistema verifica el nombre de usuario y contraseña.</a:t>
                      </a:r>
                      <a:endParaRPr/>
                    </a:p>
                    <a:p>
                      <a:pPr marL="342900" marR="0" lvl="0" indent="-342900" algn="l" rtl="0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Paso 7</a:t>
                      </a:r>
                      <a:r>
                        <a:rPr lang="en-US" sz="1200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: el sistema presenta la pantalla de sesión iniciada.</a:t>
                      </a:r>
                      <a:endParaRPr sz="1200" u="none" strike="noStrike" cap="non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59675">
                <a:tc>
                  <a:txBody>
                    <a:bodyPr/>
                    <a:lstStyle/>
                    <a:p>
                      <a:pPr marL="342900" marR="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Curso Alterno:</a:t>
                      </a:r>
                      <a:endParaRPr sz="1200" b="1" u="none" strike="noStrike" cap="non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342900" marR="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Paso alternativo 6</a:t>
                      </a:r>
                      <a:r>
                        <a:rPr lang="en-US" sz="1200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: el usuario o la contraseña no son válidas. Se notifica la discrepancia y se le pide nuevamente que ingrese dichos datos.</a:t>
                      </a:r>
                      <a:endParaRPr sz="1200" u="none" strike="noStrike" cap="non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3850">
                <a:tc>
                  <a:txBody>
                    <a:bodyPr/>
                    <a:lstStyle/>
                    <a:p>
                      <a:pPr marL="342900" marR="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Postcondición:</a:t>
                      </a:r>
                      <a:endParaRPr sz="1200" b="1" u="none" strike="noStrike" cap="non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342900" marR="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u="none" strike="noStrike" cap="none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La sesión ha sido iniciada exitosamente y las opciones para usuarios registrados aparecen habilitadas.</a:t>
                      </a:r>
                      <a:endParaRPr sz="1200" u="none" strike="noStrike" cap="none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28575" marR="28575" marT="38100" marB="38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B6C7D16-3EC6-42A0-AD83-78D4FC800B4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s-AR"/>
              <a:t>2022</a:t>
            </a:r>
          </a:p>
        </p:txBody>
      </p:sp>
    </p:spTree>
  </p:cSld>
  <p:clrMapOvr>
    <a:masterClrMapping/>
  </p:clrMapOvr>
  <p:transition spd="med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29"/>
          <p:cNvSpPr txBox="1">
            <a:spLocks noGrp="1"/>
          </p:cNvSpPr>
          <p:nvPr>
            <p:ph type="title"/>
          </p:nvPr>
        </p:nvSpPr>
        <p:spPr>
          <a:xfrm>
            <a:off x="1385400" y="403532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 dirty="0" err="1"/>
              <a:t>Bibliografía</a:t>
            </a:r>
            <a:endParaRPr sz="4400" b="1" dirty="0"/>
          </a:p>
        </p:txBody>
      </p:sp>
      <p:sp>
        <p:nvSpPr>
          <p:cNvPr id="628" name="Google Shape;628;p29"/>
          <p:cNvSpPr txBox="1">
            <a:spLocks noGrp="1"/>
          </p:cNvSpPr>
          <p:nvPr>
            <p:ph type="body" idx="1"/>
          </p:nvPr>
        </p:nvSpPr>
        <p:spPr>
          <a:xfrm>
            <a:off x="1847529" y="1845734"/>
            <a:ext cx="8043232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000" dirty="0" err="1"/>
              <a:t>Libros</a:t>
            </a:r>
            <a:r>
              <a:rPr lang="en-US" sz="2000" dirty="0"/>
              <a:t> </a:t>
            </a:r>
            <a:r>
              <a:rPr lang="en-US" sz="2000" dirty="0" err="1"/>
              <a:t>Utilizados</a:t>
            </a:r>
            <a:endParaRPr dirty="0"/>
          </a:p>
          <a:p>
            <a:pPr marL="411480" lvl="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§"/>
            </a:pPr>
            <a:endParaRPr sz="2000" dirty="0"/>
          </a:p>
          <a:p>
            <a:pPr marL="346329" lvl="1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§"/>
            </a:pPr>
            <a:r>
              <a:rPr lang="en-US" sz="2000" dirty="0"/>
              <a:t>Sommerville Ian,  </a:t>
            </a:r>
            <a:r>
              <a:rPr lang="en-US" sz="2000" dirty="0" err="1"/>
              <a:t>Capítulos</a:t>
            </a:r>
            <a:r>
              <a:rPr lang="en-US" sz="2000" dirty="0"/>
              <a:t> 4, </a:t>
            </a:r>
            <a:r>
              <a:rPr lang="en-US" sz="2000" dirty="0" err="1"/>
              <a:t>Ingeniería</a:t>
            </a:r>
            <a:r>
              <a:rPr lang="en-US" sz="2000" dirty="0"/>
              <a:t> de software, Addison Wesley 2011</a:t>
            </a:r>
            <a:endParaRPr sz="2000" dirty="0"/>
          </a:p>
          <a:p>
            <a:pPr marL="346329" lvl="1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§"/>
            </a:pPr>
            <a:r>
              <a:rPr lang="en-US" sz="2000" dirty="0"/>
              <a:t>Whitten y Bentley, </a:t>
            </a:r>
            <a:r>
              <a:rPr lang="en-US" sz="2000" dirty="0" err="1"/>
              <a:t>Análisis</a:t>
            </a:r>
            <a:r>
              <a:rPr lang="en-US" sz="2000" dirty="0"/>
              <a:t> de </a:t>
            </a:r>
            <a:r>
              <a:rPr lang="en-US" sz="2000" dirty="0" err="1"/>
              <a:t>Sistemas</a:t>
            </a:r>
            <a:r>
              <a:rPr lang="en-US" sz="2000" dirty="0"/>
              <a:t> </a:t>
            </a:r>
            <a:r>
              <a:rPr lang="en-US" sz="2000" dirty="0" err="1"/>
              <a:t>Diseño</a:t>
            </a:r>
            <a:r>
              <a:rPr lang="en-US" sz="2000" dirty="0"/>
              <a:t> y </a:t>
            </a:r>
            <a:r>
              <a:rPr lang="en-US" sz="2000" dirty="0" err="1"/>
              <a:t>Métodos</a:t>
            </a:r>
            <a:r>
              <a:rPr lang="en-US" sz="2000" dirty="0"/>
              <a:t>, </a:t>
            </a:r>
            <a:r>
              <a:rPr lang="en-US" sz="2000" dirty="0" err="1"/>
              <a:t>Capítulo</a:t>
            </a:r>
            <a:r>
              <a:rPr lang="en-US" sz="2000" dirty="0"/>
              <a:t> 6, Mc Graw Hill 2008.</a:t>
            </a:r>
            <a:endParaRPr dirty="0"/>
          </a:p>
          <a:p>
            <a:pPr marL="473329" lvl="1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§"/>
            </a:pPr>
            <a:endParaRPr sz="2000" dirty="0"/>
          </a:p>
          <a:p>
            <a:pPr marL="411480" lvl="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§"/>
            </a:pPr>
            <a:endParaRPr sz="2000" dirty="0"/>
          </a:p>
          <a:p>
            <a:pPr marL="411480" lvl="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§"/>
            </a:pPr>
            <a:endParaRPr sz="2000" dirty="0"/>
          </a:p>
          <a:p>
            <a:pPr marL="473329" lvl="1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§"/>
            </a:pPr>
            <a:endParaRPr sz="2000" dirty="0"/>
          </a:p>
        </p:txBody>
      </p:sp>
      <p:sp>
        <p:nvSpPr>
          <p:cNvPr id="629" name="Google Shape;629;p29"/>
          <p:cNvSpPr txBox="1">
            <a:spLocks noGrp="1"/>
          </p:cNvSpPr>
          <p:nvPr>
            <p:ph type="ftr" idx="11"/>
          </p:nvPr>
        </p:nvSpPr>
        <p:spPr>
          <a:xfrm>
            <a:off x="6671735" y="630873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630" name="Google Shape;630;p29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29</a:t>
            </a:fld>
            <a:endParaRPr sz="7694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"/>
          <p:cNvSpPr txBox="1">
            <a:spLocks noGrp="1"/>
          </p:cNvSpPr>
          <p:nvPr>
            <p:ph type="title"/>
          </p:nvPr>
        </p:nvSpPr>
        <p:spPr>
          <a:xfrm>
            <a:off x="767408" y="404664"/>
            <a:ext cx="8352928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- Definición</a:t>
            </a:r>
            <a:endParaRPr sz="4400" b="1"/>
          </a:p>
        </p:txBody>
      </p:sp>
      <p:sp>
        <p:nvSpPr>
          <p:cNvPr id="313" name="Google Shape;313;p3"/>
          <p:cNvSpPr txBox="1">
            <a:spLocks noGrp="1"/>
          </p:cNvSpPr>
          <p:nvPr>
            <p:ph type="body" idx="1"/>
          </p:nvPr>
        </p:nvSpPr>
        <p:spPr>
          <a:xfrm>
            <a:off x="623392" y="1846265"/>
            <a:ext cx="10369152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60604" lvl="1" indent="-257175" algn="just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Proceso de modelado de las “funcionalidades” del sistema en término de los eventos que interactúan entre los usuarios y el sistema.</a:t>
            </a:r>
            <a:endParaRPr/>
          </a:p>
          <a:p>
            <a:pPr marL="260604" lvl="1" indent="-104775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  <a:p>
            <a:pPr marL="260604" lvl="1" indent="-257175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Tiene sus orígenes en el modelado orientado a objetos (Jacobson 1992) pero su eficiencia en modelado de requerimientos hizo que se independice de la técnica de diseño utilizada, siendo aplicable a cualquier metodología de desarrollo.</a:t>
            </a:r>
            <a:endParaRPr/>
          </a:p>
          <a:p>
            <a:pPr marL="260604" lvl="1" indent="-104775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  <a:p>
            <a:pPr marL="260604" lvl="1" indent="-257175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El uso de CU facilita y alienta la participación de los usuarios.</a:t>
            </a:r>
            <a:endParaRPr/>
          </a:p>
        </p:txBody>
      </p:sp>
      <p:sp>
        <p:nvSpPr>
          <p:cNvPr id="314" name="Google Shape;314;p3"/>
          <p:cNvSpPr txBox="1">
            <a:spLocks noGrp="1"/>
          </p:cNvSpPr>
          <p:nvPr>
            <p:ph type="body" idx="2"/>
          </p:nvPr>
        </p:nvSpPr>
        <p:spPr>
          <a:xfrm>
            <a:off x="527384" y="6309320"/>
            <a:ext cx="4190993" cy="35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" lvl="0" indent="-685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Whitten y Bentley </a:t>
            </a:r>
            <a:endParaRPr/>
          </a:p>
          <a:p>
            <a:pPr marL="68580" lvl="0" indent="-6858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5" name="Google Shape;315;p3"/>
          <p:cNvSpPr txBox="1">
            <a:spLocks noGrp="1"/>
          </p:cNvSpPr>
          <p:nvPr>
            <p:ph type="ftr" idx="11"/>
          </p:nvPr>
        </p:nvSpPr>
        <p:spPr>
          <a:xfrm>
            <a:off x="4560421" y="649290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316" name="Google Shape;316;p3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3</a:t>
            </a:fld>
            <a:endParaRPr sz="7694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"/>
          <p:cNvSpPr txBox="1">
            <a:spLocks noGrp="1"/>
          </p:cNvSpPr>
          <p:nvPr>
            <p:ph type="title"/>
          </p:nvPr>
        </p:nvSpPr>
        <p:spPr>
          <a:xfrm>
            <a:off x="911424" y="332656"/>
            <a:ext cx="8136904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- Beneficios</a:t>
            </a:r>
            <a:endParaRPr sz="4400" b="1"/>
          </a:p>
        </p:txBody>
      </p:sp>
      <p:sp>
        <p:nvSpPr>
          <p:cNvPr id="322" name="Google Shape;322;p4"/>
          <p:cNvSpPr txBox="1">
            <a:spLocks noGrp="1"/>
          </p:cNvSpPr>
          <p:nvPr>
            <p:ph type="body" idx="1"/>
          </p:nvPr>
        </p:nvSpPr>
        <p:spPr>
          <a:xfrm>
            <a:off x="839416" y="1772817"/>
            <a:ext cx="10585176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11480" lvl="2" indent="-4114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✔"/>
            </a:pPr>
            <a:r>
              <a:rPr lang="en-US" sz="2400" i="0"/>
              <a:t>Herramienta para capturar requerimientos funcionales.</a:t>
            </a:r>
            <a:endParaRPr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✔"/>
            </a:pPr>
            <a:r>
              <a:rPr lang="en-US" sz="2400" i="0"/>
              <a:t>Descompone el alcance del sistema en piezas más manejables.</a:t>
            </a:r>
            <a:endParaRPr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✔"/>
            </a:pPr>
            <a:r>
              <a:rPr lang="en-US" sz="2400" i="0"/>
              <a:t>Medio de comunicación con los usuarios.</a:t>
            </a:r>
            <a:endParaRPr/>
          </a:p>
          <a:p>
            <a:pPr marL="450850" lvl="3" indent="-45085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✔"/>
            </a:pPr>
            <a:r>
              <a:rPr lang="en-US" sz="2400"/>
              <a:t>Utiliza lenguaje común y fácil de entender por las partes.</a:t>
            </a:r>
            <a:endParaRPr/>
          </a:p>
          <a:p>
            <a:pPr marL="355600" lvl="2" indent="-35560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✔"/>
            </a:pPr>
            <a:r>
              <a:rPr lang="en-US" sz="2400" i="0"/>
              <a:t>Permite estimar el alcance del proyecto y el esfuerzo a realizar.</a:t>
            </a:r>
            <a:endParaRPr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✔"/>
            </a:pPr>
            <a:r>
              <a:rPr lang="en-US" sz="2400" i="0"/>
              <a:t>Define una línea base para la definición de los planes de prueba.</a:t>
            </a:r>
            <a:endParaRPr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✔"/>
            </a:pPr>
            <a:r>
              <a:rPr lang="en-US" sz="2400" i="0"/>
              <a:t>Define una línea base para toda la documentación del sistema.</a:t>
            </a:r>
            <a:endParaRPr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✔"/>
            </a:pPr>
            <a:r>
              <a:rPr lang="en-US" sz="2400" i="0"/>
              <a:t>Proporciona una herramienta para el seguimiento de los requisitos.</a:t>
            </a:r>
            <a:endParaRPr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 i="0"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</p:txBody>
      </p:sp>
      <p:sp>
        <p:nvSpPr>
          <p:cNvPr id="324" name="Google Shape;324;p4"/>
          <p:cNvSpPr txBox="1">
            <a:spLocks noGrp="1"/>
          </p:cNvSpPr>
          <p:nvPr>
            <p:ph type="ftr" idx="11"/>
          </p:nvPr>
        </p:nvSpPr>
        <p:spPr>
          <a:xfrm>
            <a:off x="2856212" y="666651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325" name="Google Shape;325;p4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4</a:t>
            </a:fld>
            <a:endParaRPr sz="7694">
              <a:solidFill>
                <a:srgbClr val="FFFFFF"/>
              </a:solidFill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44DB83-AAD2-F162-7048-442966A1538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s-A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– Componentes</a:t>
            </a:r>
            <a:endParaRPr sz="4400" b="1"/>
          </a:p>
        </p:txBody>
      </p:sp>
      <p:sp>
        <p:nvSpPr>
          <p:cNvPr id="335" name="Google Shape;335;p5"/>
          <p:cNvSpPr txBox="1">
            <a:spLocks noGrp="1"/>
          </p:cNvSpPr>
          <p:nvPr>
            <p:ph type="body" idx="1"/>
          </p:nvPr>
        </p:nvSpPr>
        <p:spPr>
          <a:xfrm>
            <a:off x="549932" y="1988840"/>
            <a:ext cx="7543800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858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/>
              <a:t>Diagrama de Casos de Uso</a:t>
            </a:r>
            <a:endParaRPr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Ilustra las interacciones entre el sistema y los actores.</a:t>
            </a:r>
            <a:endParaRPr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  <a:p>
            <a:pPr marL="260604" lvl="1" indent="-257175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/>
              <a:t>Escenarios (narración del CU)</a:t>
            </a:r>
            <a:endParaRPr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Descripción de la interacción entre el actor </a:t>
            </a:r>
            <a:endParaRPr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r>
              <a:rPr lang="en-US" sz="2400"/>
              <a:t>    y el sistema para realizar la funcionalidad.</a:t>
            </a:r>
            <a:endParaRPr/>
          </a:p>
        </p:txBody>
      </p:sp>
      <p:sp>
        <p:nvSpPr>
          <p:cNvPr id="336" name="Google Shape;336;p5"/>
          <p:cNvSpPr txBox="1">
            <a:spLocks noGrp="1"/>
          </p:cNvSpPr>
          <p:nvPr>
            <p:ph type="body" idx="2"/>
          </p:nvPr>
        </p:nvSpPr>
        <p:spPr>
          <a:xfrm>
            <a:off x="549932" y="5832970"/>
            <a:ext cx="4190993" cy="35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" lvl="0" indent="-685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Whitten y Bentley </a:t>
            </a:r>
            <a:endParaRPr dirty="0"/>
          </a:p>
          <a:p>
            <a:pPr marL="68580" lvl="0" indent="-6858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37" name="Google Shape;337;p5"/>
          <p:cNvSpPr txBox="1">
            <a:spLocks noGrp="1"/>
          </p:cNvSpPr>
          <p:nvPr>
            <p:ph type="ftr" idx="11"/>
          </p:nvPr>
        </p:nvSpPr>
        <p:spPr>
          <a:xfrm>
            <a:off x="3673946" y="6446315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Ingeniería</a:t>
            </a:r>
            <a:r>
              <a:rPr lang="en-US" dirty="0"/>
              <a:t> de Software I</a:t>
            </a:r>
            <a:endParaRPr dirty="0"/>
          </a:p>
        </p:txBody>
      </p:sp>
      <p:sp>
        <p:nvSpPr>
          <p:cNvPr id="338" name="Google Shape;338;p5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5</a:t>
            </a:fld>
            <a:endParaRPr sz="7694">
              <a:solidFill>
                <a:srgbClr val="FFFFFF"/>
              </a:solidFill>
            </a:endParaRPr>
          </a:p>
        </p:txBody>
      </p:sp>
      <p:pic>
        <p:nvPicPr>
          <p:cNvPr id="339" name="Google Shape;33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0176" y="1196752"/>
            <a:ext cx="2452566" cy="2376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18204" y="2805590"/>
            <a:ext cx="2023864" cy="2929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US" sz="4000" b="1"/>
              <a:t>Casos de Uso – Diagrama</a:t>
            </a:r>
            <a:endParaRPr sz="4000" b="1"/>
          </a:p>
        </p:txBody>
      </p:sp>
      <p:sp>
        <p:nvSpPr>
          <p:cNvPr id="350" name="Google Shape;350;p6"/>
          <p:cNvSpPr txBox="1">
            <a:spLocks noGrp="1"/>
          </p:cNvSpPr>
          <p:nvPr>
            <p:ph type="body" idx="1"/>
          </p:nvPr>
        </p:nvSpPr>
        <p:spPr>
          <a:xfrm>
            <a:off x="1127448" y="1916832"/>
            <a:ext cx="9433048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0604" lvl="1" indent="-25717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Diagrama de Casos de Uso</a:t>
            </a:r>
            <a:endParaRPr/>
          </a:p>
          <a:p>
            <a:pPr marL="411480" lvl="2" indent="-4114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Ejemplo</a:t>
            </a:r>
            <a:endParaRPr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  <a:p>
            <a:pPr marL="617220" lvl="3" indent="-464819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</p:txBody>
      </p:sp>
      <p:sp>
        <p:nvSpPr>
          <p:cNvPr id="351" name="Google Shape;351;p6"/>
          <p:cNvSpPr txBox="1">
            <a:spLocks noGrp="1"/>
          </p:cNvSpPr>
          <p:nvPr>
            <p:ph type="body" idx="2"/>
          </p:nvPr>
        </p:nvSpPr>
        <p:spPr>
          <a:xfrm>
            <a:off x="527384" y="6309320"/>
            <a:ext cx="4190993" cy="35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" lvl="0" indent="-685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Whitten y Bentley </a:t>
            </a:r>
            <a:endParaRPr/>
          </a:p>
          <a:p>
            <a:pPr marL="68580" lvl="0" indent="-6858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2" name="Google Shape;352;p6"/>
          <p:cNvSpPr txBox="1">
            <a:spLocks noGrp="1"/>
          </p:cNvSpPr>
          <p:nvPr>
            <p:ph type="ftr" idx="11"/>
          </p:nvPr>
        </p:nvSpPr>
        <p:spPr>
          <a:xfrm>
            <a:off x="5087889" y="6358707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353" name="Google Shape;353;p6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6</a:t>
            </a:fld>
            <a:endParaRPr sz="7694">
              <a:solidFill>
                <a:srgbClr val="FFFFFF"/>
              </a:solidFill>
            </a:endParaRPr>
          </a:p>
        </p:txBody>
      </p:sp>
      <p:pic>
        <p:nvPicPr>
          <p:cNvPr id="354" name="Google Shape;35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87889" y="1857375"/>
            <a:ext cx="4070180" cy="4262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7"/>
          <p:cNvSpPr txBox="1">
            <a:spLocks noGrp="1"/>
          </p:cNvSpPr>
          <p:nvPr>
            <p:ph type="title"/>
          </p:nvPr>
        </p:nvSpPr>
        <p:spPr>
          <a:xfrm>
            <a:off x="551384" y="404664"/>
            <a:ext cx="10806607" cy="1273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 - Diagrama </a:t>
            </a:r>
            <a:endParaRPr sz="4400" b="1"/>
          </a:p>
        </p:txBody>
      </p:sp>
      <p:sp>
        <p:nvSpPr>
          <p:cNvPr id="364" name="Google Shape;364;p7"/>
          <p:cNvSpPr txBox="1">
            <a:spLocks noGrp="1"/>
          </p:cNvSpPr>
          <p:nvPr>
            <p:ph type="body" idx="1"/>
          </p:nvPr>
        </p:nvSpPr>
        <p:spPr>
          <a:xfrm>
            <a:off x="4007768" y="1916832"/>
            <a:ext cx="5904656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1480" lvl="2" indent="-411480" algn="just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/>
              <a:t>Caso de Uso</a:t>
            </a:r>
            <a:endParaRPr/>
          </a:p>
          <a:p>
            <a:pPr marL="617220" lvl="3" indent="-617220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Representa un objetivo (funcionalidad) individual del sistema y describe la secuencia de actividades y de interacciones para alcanzarlo.</a:t>
            </a:r>
            <a:endParaRPr/>
          </a:p>
          <a:p>
            <a:pPr marL="617220" lvl="3" indent="-617220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Para que el CU sea considerado un requerimiento debe estar acompañado de su respectivo escenario.</a:t>
            </a:r>
            <a:endParaRPr/>
          </a:p>
          <a:p>
            <a:pPr marL="411480" lvl="2" indent="-259080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  <a:p>
            <a:pPr marL="617220" lvl="3" indent="-464819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  <a:p>
            <a:pPr marL="411480" lvl="2" indent="-259080" algn="just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</p:txBody>
      </p:sp>
      <p:sp>
        <p:nvSpPr>
          <p:cNvPr id="365" name="Google Shape;365;p7"/>
          <p:cNvSpPr txBox="1">
            <a:spLocks noGrp="1"/>
          </p:cNvSpPr>
          <p:nvPr>
            <p:ph type="body" idx="2"/>
          </p:nvPr>
        </p:nvSpPr>
        <p:spPr>
          <a:xfrm>
            <a:off x="551384" y="5680443"/>
            <a:ext cx="4190993" cy="35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" lvl="0" indent="-685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Whitten y Bentley </a:t>
            </a:r>
            <a:endParaRPr/>
          </a:p>
          <a:p>
            <a:pPr marL="68580" lvl="0" indent="-6858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6" name="Google Shape;366;p7"/>
          <p:cNvSpPr txBox="1">
            <a:spLocks noGrp="1"/>
          </p:cNvSpPr>
          <p:nvPr>
            <p:ph type="ftr" idx="11"/>
          </p:nvPr>
        </p:nvSpPr>
        <p:spPr>
          <a:xfrm>
            <a:off x="3431704" y="6492900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367" name="Google Shape;367;p7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7</a:t>
            </a:fld>
            <a:endParaRPr sz="7694">
              <a:solidFill>
                <a:srgbClr val="FFFFFF"/>
              </a:solidFill>
            </a:endParaRPr>
          </a:p>
        </p:txBody>
      </p:sp>
      <p:sp>
        <p:nvSpPr>
          <p:cNvPr id="368" name="Google Shape;368;p7"/>
          <p:cNvSpPr/>
          <p:nvPr/>
        </p:nvSpPr>
        <p:spPr>
          <a:xfrm>
            <a:off x="839416" y="2492896"/>
            <a:ext cx="2592288" cy="1944216"/>
          </a:xfrm>
          <a:prstGeom prst="ellipse">
            <a:avLst/>
          </a:prstGeom>
          <a:solidFill>
            <a:srgbClr val="0070C0"/>
          </a:solidFill>
          <a:ln w="12700" cap="flat" cmpd="sng">
            <a:solidFill>
              <a:srgbClr val="8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Símbolo de Caso de Uso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8"/>
          <p:cNvSpPr txBox="1">
            <a:spLocks noGrp="1"/>
          </p:cNvSpPr>
          <p:nvPr>
            <p:ph type="title"/>
          </p:nvPr>
        </p:nvSpPr>
        <p:spPr>
          <a:xfrm>
            <a:off x="623396" y="499539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/>
              <a:t>Casos de Uso – Diagrama</a:t>
            </a:r>
            <a:endParaRPr sz="4400" b="1"/>
          </a:p>
        </p:txBody>
      </p:sp>
      <p:sp>
        <p:nvSpPr>
          <p:cNvPr id="378" name="Google Shape;378;p8"/>
          <p:cNvSpPr txBox="1">
            <a:spLocks noGrp="1"/>
          </p:cNvSpPr>
          <p:nvPr>
            <p:ph type="body" idx="1"/>
          </p:nvPr>
        </p:nvSpPr>
        <p:spPr>
          <a:xfrm>
            <a:off x="4511824" y="1844824"/>
            <a:ext cx="4968552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1480" lvl="2" indent="-4114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/>
              <a:t>Actores</a:t>
            </a:r>
            <a:endParaRPr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Un actor inicia una actividad (CU) en el sistema. </a:t>
            </a:r>
            <a:endParaRPr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Representa un papel desempeñado por un usuario que interactúa (rol).</a:t>
            </a:r>
            <a:endParaRPr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/>
              <a:t>Puede ser una persona, sistema externo o dispositivo externo que dispare un evento (sensor, reloj).</a:t>
            </a:r>
            <a:endParaRPr/>
          </a:p>
          <a:p>
            <a:pPr marL="617220" lvl="3" indent="-464819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/>
          </a:p>
        </p:txBody>
      </p:sp>
      <p:sp>
        <p:nvSpPr>
          <p:cNvPr id="379" name="Google Shape;379;p8"/>
          <p:cNvSpPr txBox="1">
            <a:spLocks noGrp="1"/>
          </p:cNvSpPr>
          <p:nvPr>
            <p:ph type="body" idx="2"/>
          </p:nvPr>
        </p:nvSpPr>
        <p:spPr>
          <a:xfrm>
            <a:off x="527384" y="6309320"/>
            <a:ext cx="4190993" cy="35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" lvl="0" indent="-685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Whitten y Bentley </a:t>
            </a:r>
            <a:endParaRPr/>
          </a:p>
          <a:p>
            <a:pPr marL="68580" lvl="0" indent="-6858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0" name="Google Shape;380;p8"/>
          <p:cNvSpPr txBox="1">
            <a:spLocks noGrp="1"/>
          </p:cNvSpPr>
          <p:nvPr>
            <p:ph type="ftr" idx="11"/>
          </p:nvPr>
        </p:nvSpPr>
        <p:spPr>
          <a:xfrm>
            <a:off x="4079776" y="6477784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381" name="Google Shape;381;p8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8</a:t>
            </a:fld>
            <a:endParaRPr sz="7694">
              <a:solidFill>
                <a:srgbClr val="FFFFFF"/>
              </a:solidFill>
            </a:endParaRPr>
          </a:p>
        </p:txBody>
      </p:sp>
      <p:pic>
        <p:nvPicPr>
          <p:cNvPr id="382" name="Google Shape;38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3432" y="1988840"/>
            <a:ext cx="3096344" cy="4229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9"/>
          <p:cNvSpPr txBox="1">
            <a:spLocks noGrp="1"/>
          </p:cNvSpPr>
          <p:nvPr>
            <p:ph type="title"/>
          </p:nvPr>
        </p:nvSpPr>
        <p:spPr>
          <a:xfrm>
            <a:off x="1157968" y="475085"/>
            <a:ext cx="108066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 b="1" dirty="0" err="1"/>
              <a:t>Casos</a:t>
            </a:r>
            <a:r>
              <a:rPr lang="en-US" sz="4400" b="1" dirty="0"/>
              <a:t> de </a:t>
            </a:r>
            <a:r>
              <a:rPr lang="en-US" sz="4400" b="1" dirty="0" err="1"/>
              <a:t>Uso</a:t>
            </a:r>
            <a:r>
              <a:rPr lang="en-US" sz="4400" b="1" dirty="0"/>
              <a:t> – </a:t>
            </a:r>
            <a:r>
              <a:rPr lang="en-US" sz="4400" b="1" dirty="0" err="1"/>
              <a:t>Diagrama</a:t>
            </a:r>
            <a:endParaRPr sz="4400" b="1" dirty="0"/>
          </a:p>
        </p:txBody>
      </p:sp>
      <p:sp>
        <p:nvSpPr>
          <p:cNvPr id="392" name="Google Shape;392;p9"/>
          <p:cNvSpPr txBox="1">
            <a:spLocks noGrp="1"/>
          </p:cNvSpPr>
          <p:nvPr>
            <p:ph type="body" idx="1"/>
          </p:nvPr>
        </p:nvSpPr>
        <p:spPr>
          <a:xfrm>
            <a:off x="1157968" y="2017440"/>
            <a:ext cx="7543800" cy="402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1480" lvl="2" indent="-4114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b="1" dirty="0" err="1"/>
              <a:t>Relaciones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Asociaciones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Extensiones</a:t>
            </a:r>
            <a:r>
              <a:rPr lang="en-US" sz="2400" dirty="0"/>
              <a:t> (Extends)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Uso</a:t>
            </a:r>
            <a:r>
              <a:rPr lang="en-US" sz="2400" dirty="0"/>
              <a:t> o </a:t>
            </a:r>
            <a:r>
              <a:rPr lang="en-US" sz="2400" dirty="0" err="1"/>
              <a:t>Inclusión</a:t>
            </a:r>
            <a:r>
              <a:rPr lang="en-US" sz="2400" dirty="0"/>
              <a:t>  (Uses)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Dependencia</a:t>
            </a:r>
            <a:r>
              <a:rPr lang="en-US" sz="2400" dirty="0"/>
              <a:t> (Depends)</a:t>
            </a:r>
            <a:endParaRPr dirty="0"/>
          </a:p>
          <a:p>
            <a:pPr marL="617220" lvl="3" indent="-61722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400" dirty="0" err="1"/>
              <a:t>Herencia</a:t>
            </a:r>
            <a:endParaRPr dirty="0"/>
          </a:p>
          <a:p>
            <a:pPr marL="617220" lvl="3" indent="-464819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 dirty="0"/>
          </a:p>
          <a:p>
            <a:pPr marL="411480" lvl="2" indent="-259080" algn="l" rtl="0">
              <a:lnSpc>
                <a:spcPct val="85000"/>
              </a:lnSpc>
              <a:spcBef>
                <a:spcPts val="45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sz="2400" dirty="0"/>
          </a:p>
        </p:txBody>
      </p:sp>
      <p:sp>
        <p:nvSpPr>
          <p:cNvPr id="393" name="Google Shape;393;p9"/>
          <p:cNvSpPr txBox="1">
            <a:spLocks noGrp="1"/>
          </p:cNvSpPr>
          <p:nvPr>
            <p:ph type="body" idx="2"/>
          </p:nvPr>
        </p:nvSpPr>
        <p:spPr>
          <a:xfrm>
            <a:off x="527384" y="6309320"/>
            <a:ext cx="4190993" cy="35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" lvl="0" indent="-6858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Whitten y Bentley </a:t>
            </a:r>
            <a:endParaRPr/>
          </a:p>
          <a:p>
            <a:pPr marL="68580" lvl="0" indent="-68580" algn="l" rtl="0">
              <a:lnSpc>
                <a:spcPct val="85000"/>
              </a:lnSpc>
              <a:spcBef>
                <a:spcPts val="975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4" name="Google Shape;394;p9"/>
          <p:cNvSpPr txBox="1">
            <a:spLocks noGrp="1"/>
          </p:cNvSpPr>
          <p:nvPr>
            <p:ph type="ftr" idx="11"/>
          </p:nvPr>
        </p:nvSpPr>
        <p:spPr>
          <a:xfrm>
            <a:off x="5574455" y="6563232"/>
            <a:ext cx="4705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Ingeniería de Software I</a:t>
            </a:r>
            <a:endParaRPr/>
          </a:p>
        </p:txBody>
      </p:sp>
      <p:sp>
        <p:nvSpPr>
          <p:cNvPr id="395" name="Google Shape;395;p9"/>
          <p:cNvSpPr txBox="1">
            <a:spLocks noGrp="1"/>
          </p:cNvSpPr>
          <p:nvPr>
            <p:ph type="sldNum" idx="12"/>
          </p:nvPr>
        </p:nvSpPr>
        <p:spPr>
          <a:xfrm>
            <a:off x="9265921" y="2780930"/>
            <a:ext cx="29262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25"/>
              <a:buFont typeface="Arial"/>
              <a:buNone/>
            </a:pPr>
            <a:fld id="{00000000-1234-1234-1234-123412341234}" type="slidenum">
              <a:rPr lang="en-US" sz="7694">
                <a:solidFill>
                  <a:srgbClr val="FFFFFF"/>
                </a:solidFill>
              </a:rPr>
              <a:t>9</a:t>
            </a:fld>
            <a:endParaRPr sz="7694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_Retrospección">
  <a:themeElements>
    <a:clrScheme name="Personalizado 1">
      <a:dk1>
        <a:srgbClr val="0C0C0C"/>
      </a:dk1>
      <a:lt1>
        <a:srgbClr val="FFFFFF"/>
      </a:lt1>
      <a:dk2>
        <a:srgbClr val="3F3F3F"/>
      </a:dk2>
      <a:lt2>
        <a:srgbClr val="E4E9EF"/>
      </a:lt2>
      <a:accent1>
        <a:srgbClr val="54747B"/>
      </a:accent1>
      <a:accent2>
        <a:srgbClr val="8D1532"/>
      </a:accent2>
      <a:accent3>
        <a:srgbClr val="ADD6FF"/>
      </a:accent3>
      <a:accent4>
        <a:srgbClr val="846648"/>
      </a:accent4>
      <a:accent5>
        <a:srgbClr val="AAD957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2021</Words>
  <Application>Microsoft Office PowerPoint</Application>
  <PresentationFormat>Panorámica</PresentationFormat>
  <Paragraphs>316</Paragraphs>
  <Slides>29</Slides>
  <Notes>29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7" baseType="lpstr">
      <vt:lpstr>Arial</vt:lpstr>
      <vt:lpstr>Calibri</vt:lpstr>
      <vt:lpstr>Noto Sans Symbols</vt:lpstr>
      <vt:lpstr>Times New Roman</vt:lpstr>
      <vt:lpstr>Twentieth Century</vt:lpstr>
      <vt:lpstr>Verdana</vt:lpstr>
      <vt:lpstr>Wingdings</vt:lpstr>
      <vt:lpstr>2_Retrospección</vt:lpstr>
      <vt:lpstr>Ingeniería de Software I </vt:lpstr>
      <vt:lpstr>Técnicas de Especificación de Requerimientos</vt:lpstr>
      <vt:lpstr>Casos de Uso - Definición</vt:lpstr>
      <vt:lpstr>Casos de Uso - Beneficios</vt:lpstr>
      <vt:lpstr>Casos de Uso – Componentes</vt:lpstr>
      <vt:lpstr>Casos de Uso – Diagrama</vt:lpstr>
      <vt:lpstr>Casos de Uso  - Diagrama </vt:lpstr>
      <vt:lpstr>Casos de Uso – Diagrama</vt:lpstr>
      <vt:lpstr>Casos de Uso – Diagrama</vt:lpstr>
      <vt:lpstr>Casos de Uso - Diagrama</vt:lpstr>
      <vt:lpstr>Casos de Uso - Diagrama</vt:lpstr>
      <vt:lpstr>Casos de Uso – Diagrama</vt:lpstr>
      <vt:lpstr>Casos de Uso - Diagrama</vt:lpstr>
      <vt:lpstr>Casos de Uso - Diagrama</vt:lpstr>
      <vt:lpstr>Casos de Uso - Escenarios</vt:lpstr>
      <vt:lpstr>Casos de Uso  -  Ejemplo de escenario</vt:lpstr>
      <vt:lpstr>Casos de Uso- Ejemplo de escenario</vt:lpstr>
      <vt:lpstr>Presentación de PowerPoint</vt:lpstr>
      <vt:lpstr>Casos de Uso – Proceso de modelado</vt:lpstr>
      <vt:lpstr>Casos de Uso – Proceso de modelado</vt:lpstr>
      <vt:lpstr>Casos de Uso – Proceso de modelado</vt:lpstr>
      <vt:lpstr>Casos de Uso – Características importantes</vt:lpstr>
      <vt:lpstr>Casos de Uso – Ejemplo</vt:lpstr>
      <vt:lpstr>Casos de Uso – Ejemplo - Actores</vt:lpstr>
      <vt:lpstr>Casos de Uso – Ejemplo – Casos de Uso </vt:lpstr>
      <vt:lpstr>Casos de Uso – Ejemplo</vt:lpstr>
      <vt:lpstr>Casos de uso – Ejemplo - Diagrama</vt:lpstr>
      <vt:lpstr>Casos de uso – Ejemplo- Escenarios</vt:lpstr>
      <vt:lpstr>Bibliografía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Ingeniería de Software I </dc:title>
  <dc:creator>Ariel</dc:creator>
  <cp:lastModifiedBy>Silvia Esponda</cp:lastModifiedBy>
  <cp:revision>1</cp:revision>
  <dcterms:created xsi:type="dcterms:W3CDTF">2011-08-01T13:16:26Z</dcterms:created>
  <dcterms:modified xsi:type="dcterms:W3CDTF">2022-09-01T18:39:01Z</dcterms:modified>
</cp:coreProperties>
</file>